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28800425" cy="43200638"/>
  <p:notesSz cx="6858000" cy="9144000"/>
  <p:defaultTextStyle>
    <a:defPPr>
      <a:defRPr lang="pt-PT"/>
    </a:defPPr>
    <a:lvl1pPr marL="0" algn="l" defTabSz="3455975" rtl="0" eaLnBrk="1" latinLnBrk="0" hangingPunct="1">
      <a:defRPr sz="6803" kern="1200">
        <a:solidFill>
          <a:schemeClr val="tx1"/>
        </a:solidFill>
        <a:latin typeface="+mn-lt"/>
        <a:ea typeface="+mn-ea"/>
        <a:cs typeface="+mn-cs"/>
      </a:defRPr>
    </a:lvl1pPr>
    <a:lvl2pPr marL="1727987" algn="l" defTabSz="3455975" rtl="0" eaLnBrk="1" latinLnBrk="0" hangingPunct="1">
      <a:defRPr sz="6803" kern="1200">
        <a:solidFill>
          <a:schemeClr val="tx1"/>
        </a:solidFill>
        <a:latin typeface="+mn-lt"/>
        <a:ea typeface="+mn-ea"/>
        <a:cs typeface="+mn-cs"/>
      </a:defRPr>
    </a:lvl2pPr>
    <a:lvl3pPr marL="3455975" algn="l" defTabSz="3455975" rtl="0" eaLnBrk="1" latinLnBrk="0" hangingPunct="1">
      <a:defRPr sz="6803" kern="1200">
        <a:solidFill>
          <a:schemeClr val="tx1"/>
        </a:solidFill>
        <a:latin typeface="+mn-lt"/>
        <a:ea typeface="+mn-ea"/>
        <a:cs typeface="+mn-cs"/>
      </a:defRPr>
    </a:lvl3pPr>
    <a:lvl4pPr marL="5183962" algn="l" defTabSz="3455975" rtl="0" eaLnBrk="1" latinLnBrk="0" hangingPunct="1">
      <a:defRPr sz="6803" kern="1200">
        <a:solidFill>
          <a:schemeClr val="tx1"/>
        </a:solidFill>
        <a:latin typeface="+mn-lt"/>
        <a:ea typeface="+mn-ea"/>
        <a:cs typeface="+mn-cs"/>
      </a:defRPr>
    </a:lvl4pPr>
    <a:lvl5pPr marL="6911950" algn="l" defTabSz="3455975" rtl="0" eaLnBrk="1" latinLnBrk="0" hangingPunct="1">
      <a:defRPr sz="6803" kern="1200">
        <a:solidFill>
          <a:schemeClr val="tx1"/>
        </a:solidFill>
        <a:latin typeface="+mn-lt"/>
        <a:ea typeface="+mn-ea"/>
        <a:cs typeface="+mn-cs"/>
      </a:defRPr>
    </a:lvl5pPr>
    <a:lvl6pPr marL="8639937" algn="l" defTabSz="3455975" rtl="0" eaLnBrk="1" latinLnBrk="0" hangingPunct="1">
      <a:defRPr sz="6803" kern="1200">
        <a:solidFill>
          <a:schemeClr val="tx1"/>
        </a:solidFill>
        <a:latin typeface="+mn-lt"/>
        <a:ea typeface="+mn-ea"/>
        <a:cs typeface="+mn-cs"/>
      </a:defRPr>
    </a:lvl6pPr>
    <a:lvl7pPr marL="10367924" algn="l" defTabSz="3455975" rtl="0" eaLnBrk="1" latinLnBrk="0" hangingPunct="1">
      <a:defRPr sz="6803" kern="1200">
        <a:solidFill>
          <a:schemeClr val="tx1"/>
        </a:solidFill>
        <a:latin typeface="+mn-lt"/>
        <a:ea typeface="+mn-ea"/>
        <a:cs typeface="+mn-cs"/>
      </a:defRPr>
    </a:lvl7pPr>
    <a:lvl8pPr marL="12095912" algn="l" defTabSz="3455975" rtl="0" eaLnBrk="1" latinLnBrk="0" hangingPunct="1">
      <a:defRPr sz="6803" kern="1200">
        <a:solidFill>
          <a:schemeClr val="tx1"/>
        </a:solidFill>
        <a:latin typeface="+mn-lt"/>
        <a:ea typeface="+mn-ea"/>
        <a:cs typeface="+mn-cs"/>
      </a:defRPr>
    </a:lvl8pPr>
    <a:lvl9pPr marL="13823899" algn="l" defTabSz="3455975" rtl="0" eaLnBrk="1" latinLnBrk="0" hangingPunct="1">
      <a:defRPr sz="6803"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91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9" autoAdjust="0"/>
    <p:restoredTop sz="94660"/>
  </p:normalViewPr>
  <p:slideViewPr>
    <p:cSldViewPr snapToGrid="0">
      <p:cViewPr>
        <p:scale>
          <a:sx n="13" d="100"/>
          <a:sy n="13" d="100"/>
        </p:scale>
        <p:origin x="-2286" y="-72"/>
      </p:cViewPr>
      <p:guideLst>
        <p:guide orient="horz" pos="13606"/>
        <p:guide pos="907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160032" y="7070108"/>
            <a:ext cx="24480361" cy="15040222"/>
          </a:xfrm>
        </p:spPr>
        <p:txBody>
          <a:bodyPr anchor="b"/>
          <a:lstStyle>
            <a:lvl1pPr algn="ctr">
              <a:defRPr sz="18898"/>
            </a:lvl1pPr>
          </a:lstStyle>
          <a:p>
            <a:r>
              <a:rPr lang="pt-PT" smtClean="0"/>
              <a:t>Clique para editar o estilo</a:t>
            </a:r>
            <a:endParaRPr lang="en-US" dirty="0"/>
          </a:p>
        </p:txBody>
      </p:sp>
      <p:sp>
        <p:nvSpPr>
          <p:cNvPr id="3" name="Subtitle 2"/>
          <p:cNvSpPr>
            <a:spLocks noGrp="1"/>
          </p:cNvSpPr>
          <p:nvPr>
            <p:ph type="subTitle" idx="1"/>
          </p:nvPr>
        </p:nvSpPr>
        <p:spPr>
          <a:xfrm>
            <a:off x="3600053" y="22690338"/>
            <a:ext cx="21600319" cy="10430151"/>
          </a:xfrm>
        </p:spPr>
        <p:txBody>
          <a:bodyPr/>
          <a:lstStyle>
            <a:lvl1pPr marL="0" indent="0" algn="ctr">
              <a:buNone/>
              <a:defRPr sz="7559"/>
            </a:lvl1pPr>
            <a:lvl2pPr marL="1440043" indent="0" algn="ctr">
              <a:buNone/>
              <a:defRPr sz="6299"/>
            </a:lvl2pPr>
            <a:lvl3pPr marL="2880086" indent="0" algn="ctr">
              <a:buNone/>
              <a:defRPr sz="5669"/>
            </a:lvl3pPr>
            <a:lvl4pPr marL="4320129" indent="0" algn="ctr">
              <a:buNone/>
              <a:defRPr sz="5040"/>
            </a:lvl4pPr>
            <a:lvl5pPr marL="5760171" indent="0" algn="ctr">
              <a:buNone/>
              <a:defRPr sz="5040"/>
            </a:lvl5pPr>
            <a:lvl6pPr marL="7200214" indent="0" algn="ctr">
              <a:buNone/>
              <a:defRPr sz="5040"/>
            </a:lvl6pPr>
            <a:lvl7pPr marL="8640257" indent="0" algn="ctr">
              <a:buNone/>
              <a:defRPr sz="5040"/>
            </a:lvl7pPr>
            <a:lvl8pPr marL="10080300" indent="0" algn="ctr">
              <a:buNone/>
              <a:defRPr sz="5040"/>
            </a:lvl8pPr>
            <a:lvl9pPr marL="11520343" indent="0" algn="ctr">
              <a:buNone/>
              <a:defRPr sz="5040"/>
            </a:lvl9pPr>
          </a:lstStyle>
          <a:p>
            <a:r>
              <a:rPr lang="pt-PT" smtClean="0"/>
              <a:t>Faça clique para editar o estilo</a:t>
            </a:r>
            <a:endParaRPr lang="en-US" dirty="0"/>
          </a:p>
        </p:txBody>
      </p:sp>
      <p:sp>
        <p:nvSpPr>
          <p:cNvPr id="4" name="Date Placeholder 3"/>
          <p:cNvSpPr>
            <a:spLocks noGrp="1"/>
          </p:cNvSpPr>
          <p:nvPr>
            <p:ph type="dt" sz="half" idx="10"/>
          </p:nvPr>
        </p:nvSpPr>
        <p:spPr/>
        <p:txBody>
          <a:bodyPr/>
          <a:lstStyle/>
          <a:p>
            <a:fld id="{AA35BA6B-1A30-4B45-B7BE-7BF1004C60FE}" type="datetimeFigureOut">
              <a:rPr lang="pt-PT" smtClean="0"/>
              <a:t>28-10-2019</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789A6B30-50CD-4C8A-9522-653D7C5CBF60}" type="slidenum">
              <a:rPr lang="pt-PT" smtClean="0"/>
              <a:t>‹nº›</a:t>
            </a:fld>
            <a:endParaRPr lang="pt-PT"/>
          </a:p>
        </p:txBody>
      </p:sp>
    </p:spTree>
    <p:extLst>
      <p:ext uri="{BB962C8B-B14F-4D97-AF65-F5344CB8AC3E}">
        <p14:creationId xmlns:p14="http://schemas.microsoft.com/office/powerpoint/2010/main" val="3293129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dirty="0"/>
          </a:p>
        </p:txBody>
      </p:sp>
      <p:sp>
        <p:nvSpPr>
          <p:cNvPr id="3" name="Vertical Text Placeholder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Date Placeholder 3"/>
          <p:cNvSpPr>
            <a:spLocks noGrp="1"/>
          </p:cNvSpPr>
          <p:nvPr>
            <p:ph type="dt" sz="half" idx="10"/>
          </p:nvPr>
        </p:nvSpPr>
        <p:spPr/>
        <p:txBody>
          <a:bodyPr/>
          <a:lstStyle/>
          <a:p>
            <a:fld id="{AA35BA6B-1A30-4B45-B7BE-7BF1004C60FE}" type="datetimeFigureOut">
              <a:rPr lang="pt-PT" smtClean="0"/>
              <a:t>28-10-2019</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789A6B30-50CD-4C8A-9522-653D7C5CBF60}" type="slidenum">
              <a:rPr lang="pt-PT" smtClean="0"/>
              <a:t>‹nº›</a:t>
            </a:fld>
            <a:endParaRPr lang="pt-PT"/>
          </a:p>
        </p:txBody>
      </p:sp>
    </p:spTree>
    <p:extLst>
      <p:ext uri="{BB962C8B-B14F-4D97-AF65-F5344CB8AC3E}">
        <p14:creationId xmlns:p14="http://schemas.microsoft.com/office/powerpoint/2010/main" val="1725371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610306" y="2300034"/>
            <a:ext cx="6210092" cy="36610544"/>
          </a:xfrm>
        </p:spPr>
        <p:txBody>
          <a:bodyPr vert="eaVert"/>
          <a:lstStyle/>
          <a:p>
            <a:r>
              <a:rPr lang="pt-PT" smtClean="0"/>
              <a:t>Clique para editar o estilo</a:t>
            </a:r>
            <a:endParaRPr lang="en-US" dirty="0"/>
          </a:p>
        </p:txBody>
      </p:sp>
      <p:sp>
        <p:nvSpPr>
          <p:cNvPr id="3" name="Vertical Text Placeholder 2"/>
          <p:cNvSpPr>
            <a:spLocks noGrp="1"/>
          </p:cNvSpPr>
          <p:nvPr>
            <p:ph type="body" orient="vert" idx="1"/>
          </p:nvPr>
        </p:nvSpPr>
        <p:spPr>
          <a:xfrm>
            <a:off x="1980031" y="2300034"/>
            <a:ext cx="18270270" cy="36610544"/>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Date Placeholder 3"/>
          <p:cNvSpPr>
            <a:spLocks noGrp="1"/>
          </p:cNvSpPr>
          <p:nvPr>
            <p:ph type="dt" sz="half" idx="10"/>
          </p:nvPr>
        </p:nvSpPr>
        <p:spPr/>
        <p:txBody>
          <a:bodyPr/>
          <a:lstStyle/>
          <a:p>
            <a:fld id="{AA35BA6B-1A30-4B45-B7BE-7BF1004C60FE}" type="datetimeFigureOut">
              <a:rPr lang="pt-PT" smtClean="0"/>
              <a:t>28-10-2019</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789A6B30-50CD-4C8A-9522-653D7C5CBF60}" type="slidenum">
              <a:rPr lang="pt-PT" smtClean="0"/>
              <a:t>‹nº›</a:t>
            </a:fld>
            <a:endParaRPr lang="pt-PT"/>
          </a:p>
        </p:txBody>
      </p:sp>
    </p:spTree>
    <p:extLst>
      <p:ext uri="{BB962C8B-B14F-4D97-AF65-F5344CB8AC3E}">
        <p14:creationId xmlns:p14="http://schemas.microsoft.com/office/powerpoint/2010/main" val="790323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dirty="0"/>
          </a:p>
        </p:txBody>
      </p:sp>
      <p:sp>
        <p:nvSpPr>
          <p:cNvPr id="3" name="Content Placeholder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Date Placeholder 3"/>
          <p:cNvSpPr>
            <a:spLocks noGrp="1"/>
          </p:cNvSpPr>
          <p:nvPr>
            <p:ph type="dt" sz="half" idx="10"/>
          </p:nvPr>
        </p:nvSpPr>
        <p:spPr/>
        <p:txBody>
          <a:bodyPr/>
          <a:lstStyle/>
          <a:p>
            <a:fld id="{AA35BA6B-1A30-4B45-B7BE-7BF1004C60FE}" type="datetimeFigureOut">
              <a:rPr lang="pt-PT" smtClean="0"/>
              <a:t>28-10-2019</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789A6B30-50CD-4C8A-9522-653D7C5CBF60}" type="slidenum">
              <a:rPr lang="pt-PT" smtClean="0"/>
              <a:t>‹nº›</a:t>
            </a:fld>
            <a:endParaRPr lang="pt-PT"/>
          </a:p>
        </p:txBody>
      </p:sp>
    </p:spTree>
    <p:extLst>
      <p:ext uri="{BB962C8B-B14F-4D97-AF65-F5344CB8AC3E}">
        <p14:creationId xmlns:p14="http://schemas.microsoft.com/office/powerpoint/2010/main" val="1764679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itle 1"/>
          <p:cNvSpPr>
            <a:spLocks noGrp="1"/>
          </p:cNvSpPr>
          <p:nvPr>
            <p:ph type="title"/>
          </p:nvPr>
        </p:nvSpPr>
        <p:spPr>
          <a:xfrm>
            <a:off x="1965030" y="10770172"/>
            <a:ext cx="24840367" cy="17970262"/>
          </a:xfrm>
        </p:spPr>
        <p:txBody>
          <a:bodyPr anchor="b"/>
          <a:lstStyle>
            <a:lvl1pPr>
              <a:defRPr sz="18898"/>
            </a:lvl1pPr>
          </a:lstStyle>
          <a:p>
            <a:r>
              <a:rPr lang="pt-PT" smtClean="0"/>
              <a:t>Clique para editar o estilo</a:t>
            </a:r>
            <a:endParaRPr lang="en-US" dirty="0"/>
          </a:p>
        </p:txBody>
      </p:sp>
      <p:sp>
        <p:nvSpPr>
          <p:cNvPr id="3" name="Text Placeholder 2"/>
          <p:cNvSpPr>
            <a:spLocks noGrp="1"/>
          </p:cNvSpPr>
          <p:nvPr>
            <p:ph type="body" idx="1"/>
          </p:nvPr>
        </p:nvSpPr>
        <p:spPr>
          <a:xfrm>
            <a:off x="1965030" y="28910440"/>
            <a:ext cx="24840367" cy="9450136"/>
          </a:xfrm>
        </p:spPr>
        <p:txBody>
          <a:bodyPr/>
          <a:lstStyle>
            <a:lvl1pPr marL="0" indent="0">
              <a:buNone/>
              <a:defRPr sz="7559">
                <a:solidFill>
                  <a:schemeClr val="tx1"/>
                </a:solidFill>
              </a:defRPr>
            </a:lvl1pPr>
            <a:lvl2pPr marL="1440043" indent="0">
              <a:buNone/>
              <a:defRPr sz="6299">
                <a:solidFill>
                  <a:schemeClr val="tx1">
                    <a:tint val="75000"/>
                  </a:schemeClr>
                </a:solidFill>
              </a:defRPr>
            </a:lvl2pPr>
            <a:lvl3pPr marL="2880086" indent="0">
              <a:buNone/>
              <a:defRPr sz="5669">
                <a:solidFill>
                  <a:schemeClr val="tx1">
                    <a:tint val="75000"/>
                  </a:schemeClr>
                </a:solidFill>
              </a:defRPr>
            </a:lvl3pPr>
            <a:lvl4pPr marL="4320129" indent="0">
              <a:buNone/>
              <a:defRPr sz="5040">
                <a:solidFill>
                  <a:schemeClr val="tx1">
                    <a:tint val="75000"/>
                  </a:schemeClr>
                </a:solidFill>
              </a:defRPr>
            </a:lvl4pPr>
            <a:lvl5pPr marL="5760171" indent="0">
              <a:buNone/>
              <a:defRPr sz="5040">
                <a:solidFill>
                  <a:schemeClr val="tx1">
                    <a:tint val="75000"/>
                  </a:schemeClr>
                </a:solidFill>
              </a:defRPr>
            </a:lvl5pPr>
            <a:lvl6pPr marL="7200214" indent="0">
              <a:buNone/>
              <a:defRPr sz="5040">
                <a:solidFill>
                  <a:schemeClr val="tx1">
                    <a:tint val="75000"/>
                  </a:schemeClr>
                </a:solidFill>
              </a:defRPr>
            </a:lvl6pPr>
            <a:lvl7pPr marL="8640257" indent="0">
              <a:buNone/>
              <a:defRPr sz="5040">
                <a:solidFill>
                  <a:schemeClr val="tx1">
                    <a:tint val="75000"/>
                  </a:schemeClr>
                </a:solidFill>
              </a:defRPr>
            </a:lvl7pPr>
            <a:lvl8pPr marL="10080300" indent="0">
              <a:buNone/>
              <a:defRPr sz="5040">
                <a:solidFill>
                  <a:schemeClr val="tx1">
                    <a:tint val="75000"/>
                  </a:schemeClr>
                </a:solidFill>
              </a:defRPr>
            </a:lvl8pPr>
            <a:lvl9pPr marL="11520343" indent="0">
              <a:buNone/>
              <a:defRPr sz="5040">
                <a:solidFill>
                  <a:schemeClr val="tx1">
                    <a:tint val="75000"/>
                  </a:schemeClr>
                </a:solidFill>
              </a:defRPr>
            </a:lvl9pPr>
          </a:lstStyle>
          <a:p>
            <a:pPr lvl="0"/>
            <a:r>
              <a:rPr lang="pt-PT" smtClean="0"/>
              <a:t>Clique para editar os estilos</a:t>
            </a:r>
          </a:p>
        </p:txBody>
      </p:sp>
      <p:sp>
        <p:nvSpPr>
          <p:cNvPr id="4" name="Date Placeholder 3"/>
          <p:cNvSpPr>
            <a:spLocks noGrp="1"/>
          </p:cNvSpPr>
          <p:nvPr>
            <p:ph type="dt" sz="half" idx="10"/>
          </p:nvPr>
        </p:nvSpPr>
        <p:spPr/>
        <p:txBody>
          <a:bodyPr/>
          <a:lstStyle/>
          <a:p>
            <a:fld id="{AA35BA6B-1A30-4B45-B7BE-7BF1004C60FE}" type="datetimeFigureOut">
              <a:rPr lang="pt-PT" smtClean="0"/>
              <a:t>28-10-2019</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789A6B30-50CD-4C8A-9522-653D7C5CBF60}" type="slidenum">
              <a:rPr lang="pt-PT" smtClean="0"/>
              <a:t>‹nº›</a:t>
            </a:fld>
            <a:endParaRPr lang="pt-PT"/>
          </a:p>
        </p:txBody>
      </p:sp>
    </p:spTree>
    <p:extLst>
      <p:ext uri="{BB962C8B-B14F-4D97-AF65-F5344CB8AC3E}">
        <p14:creationId xmlns:p14="http://schemas.microsoft.com/office/powerpoint/2010/main" val="1466035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dirty="0"/>
          </a:p>
        </p:txBody>
      </p:sp>
      <p:sp>
        <p:nvSpPr>
          <p:cNvPr id="3" name="Content Placeholder 2"/>
          <p:cNvSpPr>
            <a:spLocks noGrp="1"/>
          </p:cNvSpPr>
          <p:nvPr>
            <p:ph sz="half" idx="1"/>
          </p:nvPr>
        </p:nvSpPr>
        <p:spPr>
          <a:xfrm>
            <a:off x="1980029" y="11500170"/>
            <a:ext cx="12240181" cy="2741040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Content Placeholder 3"/>
          <p:cNvSpPr>
            <a:spLocks noGrp="1"/>
          </p:cNvSpPr>
          <p:nvPr>
            <p:ph sz="half" idx="2"/>
          </p:nvPr>
        </p:nvSpPr>
        <p:spPr>
          <a:xfrm>
            <a:off x="14580215" y="11500170"/>
            <a:ext cx="12240181" cy="2741040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5" name="Date Placeholder 4"/>
          <p:cNvSpPr>
            <a:spLocks noGrp="1"/>
          </p:cNvSpPr>
          <p:nvPr>
            <p:ph type="dt" sz="half" idx="10"/>
          </p:nvPr>
        </p:nvSpPr>
        <p:spPr/>
        <p:txBody>
          <a:bodyPr/>
          <a:lstStyle/>
          <a:p>
            <a:fld id="{AA35BA6B-1A30-4B45-B7BE-7BF1004C60FE}" type="datetimeFigureOut">
              <a:rPr lang="pt-PT" smtClean="0"/>
              <a:t>28-10-2019</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789A6B30-50CD-4C8A-9522-653D7C5CBF60}" type="slidenum">
              <a:rPr lang="pt-PT" smtClean="0"/>
              <a:t>‹nº›</a:t>
            </a:fld>
            <a:endParaRPr lang="pt-PT"/>
          </a:p>
        </p:txBody>
      </p:sp>
    </p:spTree>
    <p:extLst>
      <p:ext uri="{BB962C8B-B14F-4D97-AF65-F5344CB8AC3E}">
        <p14:creationId xmlns:p14="http://schemas.microsoft.com/office/powerpoint/2010/main" val="565528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1983780" y="2300044"/>
            <a:ext cx="24840367" cy="8350126"/>
          </a:xfrm>
        </p:spPr>
        <p:txBody>
          <a:bodyPr/>
          <a:lstStyle/>
          <a:p>
            <a:r>
              <a:rPr lang="pt-PT" smtClean="0"/>
              <a:t>Clique para editar o estilo</a:t>
            </a:r>
            <a:endParaRPr lang="en-US" dirty="0"/>
          </a:p>
        </p:txBody>
      </p:sp>
      <p:sp>
        <p:nvSpPr>
          <p:cNvPr id="3" name="Text Placeholder 2"/>
          <p:cNvSpPr>
            <a:spLocks noGrp="1"/>
          </p:cNvSpPr>
          <p:nvPr>
            <p:ph type="body" idx="1"/>
          </p:nvPr>
        </p:nvSpPr>
        <p:spPr>
          <a:xfrm>
            <a:off x="1983784" y="10590160"/>
            <a:ext cx="12183928" cy="5190073"/>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pt-PT" smtClean="0"/>
              <a:t>Clique para editar os estilos</a:t>
            </a:r>
          </a:p>
        </p:txBody>
      </p:sp>
      <p:sp>
        <p:nvSpPr>
          <p:cNvPr id="4" name="Content Placeholder 3"/>
          <p:cNvSpPr>
            <a:spLocks noGrp="1"/>
          </p:cNvSpPr>
          <p:nvPr>
            <p:ph sz="half" idx="2"/>
          </p:nvPr>
        </p:nvSpPr>
        <p:spPr>
          <a:xfrm>
            <a:off x="1983784" y="15780233"/>
            <a:ext cx="12183928" cy="23210346"/>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5" name="Text Placeholder 4"/>
          <p:cNvSpPr>
            <a:spLocks noGrp="1"/>
          </p:cNvSpPr>
          <p:nvPr>
            <p:ph type="body" sz="quarter" idx="3"/>
          </p:nvPr>
        </p:nvSpPr>
        <p:spPr>
          <a:xfrm>
            <a:off x="14580217" y="10590160"/>
            <a:ext cx="12243932" cy="5190073"/>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pt-PT" smtClean="0"/>
              <a:t>Clique para editar os estilos</a:t>
            </a:r>
          </a:p>
        </p:txBody>
      </p:sp>
      <p:sp>
        <p:nvSpPr>
          <p:cNvPr id="6" name="Content Placeholder 5"/>
          <p:cNvSpPr>
            <a:spLocks noGrp="1"/>
          </p:cNvSpPr>
          <p:nvPr>
            <p:ph sz="quarter" idx="4"/>
          </p:nvPr>
        </p:nvSpPr>
        <p:spPr>
          <a:xfrm>
            <a:off x="14580217" y="15780233"/>
            <a:ext cx="12243932" cy="23210346"/>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7" name="Date Placeholder 6"/>
          <p:cNvSpPr>
            <a:spLocks noGrp="1"/>
          </p:cNvSpPr>
          <p:nvPr>
            <p:ph type="dt" sz="half" idx="10"/>
          </p:nvPr>
        </p:nvSpPr>
        <p:spPr/>
        <p:txBody>
          <a:bodyPr/>
          <a:lstStyle/>
          <a:p>
            <a:fld id="{AA35BA6B-1A30-4B45-B7BE-7BF1004C60FE}" type="datetimeFigureOut">
              <a:rPr lang="pt-PT" smtClean="0"/>
              <a:t>28-10-2019</a:t>
            </a:fld>
            <a:endParaRPr lang="pt-PT"/>
          </a:p>
        </p:txBody>
      </p:sp>
      <p:sp>
        <p:nvSpPr>
          <p:cNvPr id="8" name="Footer Placeholder 7"/>
          <p:cNvSpPr>
            <a:spLocks noGrp="1"/>
          </p:cNvSpPr>
          <p:nvPr>
            <p:ph type="ftr" sz="quarter" idx="11"/>
          </p:nvPr>
        </p:nvSpPr>
        <p:spPr/>
        <p:txBody>
          <a:bodyPr/>
          <a:lstStyle/>
          <a:p>
            <a:endParaRPr lang="pt-PT"/>
          </a:p>
        </p:txBody>
      </p:sp>
      <p:sp>
        <p:nvSpPr>
          <p:cNvPr id="9" name="Slide Number Placeholder 8"/>
          <p:cNvSpPr>
            <a:spLocks noGrp="1"/>
          </p:cNvSpPr>
          <p:nvPr>
            <p:ph type="sldNum" sz="quarter" idx="12"/>
          </p:nvPr>
        </p:nvSpPr>
        <p:spPr/>
        <p:txBody>
          <a:bodyPr/>
          <a:lstStyle/>
          <a:p>
            <a:fld id="{789A6B30-50CD-4C8A-9522-653D7C5CBF60}" type="slidenum">
              <a:rPr lang="pt-PT" smtClean="0"/>
              <a:t>‹nº›</a:t>
            </a:fld>
            <a:endParaRPr lang="pt-PT"/>
          </a:p>
        </p:txBody>
      </p:sp>
    </p:spTree>
    <p:extLst>
      <p:ext uri="{BB962C8B-B14F-4D97-AF65-F5344CB8AC3E}">
        <p14:creationId xmlns:p14="http://schemas.microsoft.com/office/powerpoint/2010/main" val="675857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dirty="0"/>
          </a:p>
        </p:txBody>
      </p:sp>
      <p:sp>
        <p:nvSpPr>
          <p:cNvPr id="3" name="Date Placeholder 2"/>
          <p:cNvSpPr>
            <a:spLocks noGrp="1"/>
          </p:cNvSpPr>
          <p:nvPr>
            <p:ph type="dt" sz="half" idx="10"/>
          </p:nvPr>
        </p:nvSpPr>
        <p:spPr/>
        <p:txBody>
          <a:bodyPr/>
          <a:lstStyle/>
          <a:p>
            <a:fld id="{AA35BA6B-1A30-4B45-B7BE-7BF1004C60FE}" type="datetimeFigureOut">
              <a:rPr lang="pt-PT" smtClean="0"/>
              <a:t>28-10-2019</a:t>
            </a:fld>
            <a:endParaRPr lang="pt-PT"/>
          </a:p>
        </p:txBody>
      </p:sp>
      <p:sp>
        <p:nvSpPr>
          <p:cNvPr id="4" name="Footer Placeholder 3"/>
          <p:cNvSpPr>
            <a:spLocks noGrp="1"/>
          </p:cNvSpPr>
          <p:nvPr>
            <p:ph type="ftr" sz="quarter" idx="11"/>
          </p:nvPr>
        </p:nvSpPr>
        <p:spPr/>
        <p:txBody>
          <a:bodyPr/>
          <a:lstStyle/>
          <a:p>
            <a:endParaRPr lang="pt-PT"/>
          </a:p>
        </p:txBody>
      </p:sp>
      <p:sp>
        <p:nvSpPr>
          <p:cNvPr id="5" name="Slide Number Placeholder 4"/>
          <p:cNvSpPr>
            <a:spLocks noGrp="1"/>
          </p:cNvSpPr>
          <p:nvPr>
            <p:ph type="sldNum" sz="quarter" idx="12"/>
          </p:nvPr>
        </p:nvSpPr>
        <p:spPr/>
        <p:txBody>
          <a:bodyPr/>
          <a:lstStyle/>
          <a:p>
            <a:fld id="{789A6B30-50CD-4C8A-9522-653D7C5CBF60}" type="slidenum">
              <a:rPr lang="pt-PT" smtClean="0"/>
              <a:t>‹nº›</a:t>
            </a:fld>
            <a:endParaRPr lang="pt-PT"/>
          </a:p>
        </p:txBody>
      </p:sp>
    </p:spTree>
    <p:extLst>
      <p:ext uri="{BB962C8B-B14F-4D97-AF65-F5344CB8AC3E}">
        <p14:creationId xmlns:p14="http://schemas.microsoft.com/office/powerpoint/2010/main" val="3943920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5BA6B-1A30-4B45-B7BE-7BF1004C60FE}" type="datetimeFigureOut">
              <a:rPr lang="pt-PT" smtClean="0"/>
              <a:t>28-10-2019</a:t>
            </a:fld>
            <a:endParaRPr lang="pt-PT"/>
          </a:p>
        </p:txBody>
      </p:sp>
      <p:sp>
        <p:nvSpPr>
          <p:cNvPr id="3" name="Footer Placeholder 2"/>
          <p:cNvSpPr>
            <a:spLocks noGrp="1"/>
          </p:cNvSpPr>
          <p:nvPr>
            <p:ph type="ftr" sz="quarter" idx="11"/>
          </p:nvPr>
        </p:nvSpPr>
        <p:spPr/>
        <p:txBody>
          <a:bodyPr/>
          <a:lstStyle/>
          <a:p>
            <a:endParaRPr lang="pt-PT"/>
          </a:p>
        </p:txBody>
      </p:sp>
      <p:sp>
        <p:nvSpPr>
          <p:cNvPr id="4" name="Slide Number Placeholder 3"/>
          <p:cNvSpPr>
            <a:spLocks noGrp="1"/>
          </p:cNvSpPr>
          <p:nvPr>
            <p:ph type="sldNum" sz="quarter" idx="12"/>
          </p:nvPr>
        </p:nvSpPr>
        <p:spPr/>
        <p:txBody>
          <a:bodyPr/>
          <a:lstStyle/>
          <a:p>
            <a:fld id="{789A6B30-50CD-4C8A-9522-653D7C5CBF60}" type="slidenum">
              <a:rPr lang="pt-PT" smtClean="0"/>
              <a:t>‹nº›</a:t>
            </a:fld>
            <a:endParaRPr lang="pt-PT"/>
          </a:p>
        </p:txBody>
      </p:sp>
    </p:spTree>
    <p:extLst>
      <p:ext uri="{BB962C8B-B14F-4D97-AF65-F5344CB8AC3E}">
        <p14:creationId xmlns:p14="http://schemas.microsoft.com/office/powerpoint/2010/main" val="1628990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983780" y="2880042"/>
            <a:ext cx="9288887" cy="10080149"/>
          </a:xfrm>
        </p:spPr>
        <p:txBody>
          <a:bodyPr anchor="b"/>
          <a:lstStyle>
            <a:lvl1pPr>
              <a:defRPr sz="10079"/>
            </a:lvl1pPr>
          </a:lstStyle>
          <a:p>
            <a:r>
              <a:rPr lang="pt-PT" smtClean="0"/>
              <a:t>Clique para editar o estilo</a:t>
            </a:r>
            <a:endParaRPr lang="en-US" dirty="0"/>
          </a:p>
        </p:txBody>
      </p:sp>
      <p:sp>
        <p:nvSpPr>
          <p:cNvPr id="3" name="Content Placeholder 2"/>
          <p:cNvSpPr>
            <a:spLocks noGrp="1"/>
          </p:cNvSpPr>
          <p:nvPr>
            <p:ph idx="1"/>
          </p:nvPr>
        </p:nvSpPr>
        <p:spPr>
          <a:xfrm>
            <a:off x="12243932" y="6220102"/>
            <a:ext cx="14580215" cy="30700453"/>
          </a:xfrm>
        </p:spPr>
        <p:txBody>
          <a:bodyPr/>
          <a:lstStyle>
            <a:lvl1pPr>
              <a:defRPr sz="10079"/>
            </a:lvl1pPr>
            <a:lvl2pPr>
              <a:defRPr sz="8819"/>
            </a:lvl2pPr>
            <a:lvl3pPr>
              <a:defRPr sz="7559"/>
            </a:lvl3pPr>
            <a:lvl4pPr>
              <a:defRPr sz="6299"/>
            </a:lvl4pPr>
            <a:lvl5pPr>
              <a:defRPr sz="6299"/>
            </a:lvl5pPr>
            <a:lvl6pPr>
              <a:defRPr sz="6299"/>
            </a:lvl6pPr>
            <a:lvl7pPr>
              <a:defRPr sz="6299"/>
            </a:lvl7pPr>
            <a:lvl8pPr>
              <a:defRPr sz="6299"/>
            </a:lvl8pPr>
            <a:lvl9pPr>
              <a:defRPr sz="6299"/>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Text Placeholder 3"/>
          <p:cNvSpPr>
            <a:spLocks noGrp="1"/>
          </p:cNvSpPr>
          <p:nvPr>
            <p:ph type="body" sz="half" idx="2"/>
          </p:nvPr>
        </p:nvSpPr>
        <p:spPr>
          <a:xfrm>
            <a:off x="1983780" y="12960191"/>
            <a:ext cx="9288887" cy="24010358"/>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pt-PT" smtClean="0"/>
              <a:t>Clique para editar os estilos</a:t>
            </a:r>
          </a:p>
        </p:txBody>
      </p:sp>
      <p:sp>
        <p:nvSpPr>
          <p:cNvPr id="5" name="Date Placeholder 4"/>
          <p:cNvSpPr>
            <a:spLocks noGrp="1"/>
          </p:cNvSpPr>
          <p:nvPr>
            <p:ph type="dt" sz="half" idx="10"/>
          </p:nvPr>
        </p:nvSpPr>
        <p:spPr/>
        <p:txBody>
          <a:bodyPr/>
          <a:lstStyle/>
          <a:p>
            <a:fld id="{AA35BA6B-1A30-4B45-B7BE-7BF1004C60FE}" type="datetimeFigureOut">
              <a:rPr lang="pt-PT" smtClean="0"/>
              <a:t>28-10-2019</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789A6B30-50CD-4C8A-9522-653D7C5CBF60}" type="slidenum">
              <a:rPr lang="pt-PT" smtClean="0"/>
              <a:t>‹nº›</a:t>
            </a:fld>
            <a:endParaRPr lang="pt-PT"/>
          </a:p>
        </p:txBody>
      </p:sp>
    </p:spTree>
    <p:extLst>
      <p:ext uri="{BB962C8B-B14F-4D97-AF65-F5344CB8AC3E}">
        <p14:creationId xmlns:p14="http://schemas.microsoft.com/office/powerpoint/2010/main" val="3154451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983780" y="2880042"/>
            <a:ext cx="9288887" cy="10080149"/>
          </a:xfrm>
        </p:spPr>
        <p:txBody>
          <a:bodyPr anchor="b"/>
          <a:lstStyle>
            <a:lvl1pPr>
              <a:defRPr sz="10079"/>
            </a:lvl1pPr>
          </a:lstStyle>
          <a:p>
            <a:r>
              <a:rPr lang="pt-PT" smtClean="0"/>
              <a:t>Clique para editar o estilo</a:t>
            </a:r>
            <a:endParaRPr lang="en-US" dirty="0"/>
          </a:p>
        </p:txBody>
      </p:sp>
      <p:sp>
        <p:nvSpPr>
          <p:cNvPr id="3" name="Picture Placeholder 2"/>
          <p:cNvSpPr>
            <a:spLocks noGrp="1" noChangeAspect="1"/>
          </p:cNvSpPr>
          <p:nvPr>
            <p:ph type="pic" idx="1"/>
          </p:nvPr>
        </p:nvSpPr>
        <p:spPr>
          <a:xfrm>
            <a:off x="12243932" y="6220102"/>
            <a:ext cx="14580215" cy="30700453"/>
          </a:xfrm>
        </p:spPr>
        <p:txBody>
          <a:bodyPr anchor="t"/>
          <a:lstStyle>
            <a:lvl1pPr marL="0" indent="0">
              <a:buNone/>
              <a:defRPr sz="10079"/>
            </a:lvl1pPr>
            <a:lvl2pPr marL="1440043" indent="0">
              <a:buNone/>
              <a:defRPr sz="8819"/>
            </a:lvl2pPr>
            <a:lvl3pPr marL="2880086" indent="0">
              <a:buNone/>
              <a:defRPr sz="7559"/>
            </a:lvl3pPr>
            <a:lvl4pPr marL="4320129" indent="0">
              <a:buNone/>
              <a:defRPr sz="6299"/>
            </a:lvl4pPr>
            <a:lvl5pPr marL="5760171" indent="0">
              <a:buNone/>
              <a:defRPr sz="6299"/>
            </a:lvl5pPr>
            <a:lvl6pPr marL="7200214" indent="0">
              <a:buNone/>
              <a:defRPr sz="6299"/>
            </a:lvl6pPr>
            <a:lvl7pPr marL="8640257" indent="0">
              <a:buNone/>
              <a:defRPr sz="6299"/>
            </a:lvl7pPr>
            <a:lvl8pPr marL="10080300" indent="0">
              <a:buNone/>
              <a:defRPr sz="6299"/>
            </a:lvl8pPr>
            <a:lvl9pPr marL="11520343" indent="0">
              <a:buNone/>
              <a:defRPr sz="6299"/>
            </a:lvl9pPr>
          </a:lstStyle>
          <a:p>
            <a:r>
              <a:rPr lang="pt-PT" smtClean="0"/>
              <a:t>Clique no ícone para adicionar uma imagem</a:t>
            </a:r>
            <a:endParaRPr lang="en-US" dirty="0"/>
          </a:p>
        </p:txBody>
      </p:sp>
      <p:sp>
        <p:nvSpPr>
          <p:cNvPr id="4" name="Text Placeholder 3"/>
          <p:cNvSpPr>
            <a:spLocks noGrp="1"/>
          </p:cNvSpPr>
          <p:nvPr>
            <p:ph type="body" sz="half" idx="2"/>
          </p:nvPr>
        </p:nvSpPr>
        <p:spPr>
          <a:xfrm>
            <a:off x="1983780" y="12960191"/>
            <a:ext cx="9288887" cy="24010358"/>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pt-PT" smtClean="0"/>
              <a:t>Clique para editar os estilos</a:t>
            </a:r>
          </a:p>
        </p:txBody>
      </p:sp>
      <p:sp>
        <p:nvSpPr>
          <p:cNvPr id="5" name="Date Placeholder 4"/>
          <p:cNvSpPr>
            <a:spLocks noGrp="1"/>
          </p:cNvSpPr>
          <p:nvPr>
            <p:ph type="dt" sz="half" idx="10"/>
          </p:nvPr>
        </p:nvSpPr>
        <p:spPr/>
        <p:txBody>
          <a:bodyPr/>
          <a:lstStyle/>
          <a:p>
            <a:fld id="{AA35BA6B-1A30-4B45-B7BE-7BF1004C60FE}" type="datetimeFigureOut">
              <a:rPr lang="pt-PT" smtClean="0"/>
              <a:t>28-10-2019</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789A6B30-50CD-4C8A-9522-653D7C5CBF60}" type="slidenum">
              <a:rPr lang="pt-PT" smtClean="0"/>
              <a:t>‹nº›</a:t>
            </a:fld>
            <a:endParaRPr lang="pt-PT"/>
          </a:p>
        </p:txBody>
      </p:sp>
    </p:spTree>
    <p:extLst>
      <p:ext uri="{BB962C8B-B14F-4D97-AF65-F5344CB8AC3E}">
        <p14:creationId xmlns:p14="http://schemas.microsoft.com/office/powerpoint/2010/main" val="402299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80029" y="2300044"/>
            <a:ext cx="24840367" cy="8350126"/>
          </a:xfrm>
          <a:prstGeom prst="rect">
            <a:avLst/>
          </a:prstGeom>
        </p:spPr>
        <p:txBody>
          <a:bodyPr vert="horz" lIns="91440" tIns="45720" rIns="91440" bIns="45720" rtlCol="0" anchor="ctr">
            <a:normAutofit/>
          </a:bodyPr>
          <a:lstStyle/>
          <a:p>
            <a:r>
              <a:rPr lang="pt-PT" smtClean="0"/>
              <a:t>Clique para editar o estilo</a:t>
            </a:r>
            <a:endParaRPr lang="en-US" dirty="0"/>
          </a:p>
        </p:txBody>
      </p:sp>
      <p:sp>
        <p:nvSpPr>
          <p:cNvPr id="3" name="Text Placeholder 2"/>
          <p:cNvSpPr>
            <a:spLocks noGrp="1"/>
          </p:cNvSpPr>
          <p:nvPr>
            <p:ph type="body" idx="1"/>
          </p:nvPr>
        </p:nvSpPr>
        <p:spPr>
          <a:xfrm>
            <a:off x="1980029" y="11500170"/>
            <a:ext cx="24840367" cy="27410408"/>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Date Placeholder 3"/>
          <p:cNvSpPr>
            <a:spLocks noGrp="1"/>
          </p:cNvSpPr>
          <p:nvPr>
            <p:ph type="dt" sz="half" idx="2"/>
          </p:nvPr>
        </p:nvSpPr>
        <p:spPr>
          <a:xfrm>
            <a:off x="1980029" y="40040601"/>
            <a:ext cx="6480096" cy="2300034"/>
          </a:xfrm>
          <a:prstGeom prst="rect">
            <a:avLst/>
          </a:prstGeom>
        </p:spPr>
        <p:txBody>
          <a:bodyPr vert="horz" lIns="91440" tIns="45720" rIns="91440" bIns="45720" rtlCol="0" anchor="ctr"/>
          <a:lstStyle>
            <a:lvl1pPr algn="l">
              <a:defRPr sz="3780">
                <a:solidFill>
                  <a:schemeClr val="tx1">
                    <a:tint val="75000"/>
                  </a:schemeClr>
                </a:solidFill>
              </a:defRPr>
            </a:lvl1pPr>
          </a:lstStyle>
          <a:p>
            <a:fld id="{AA35BA6B-1A30-4B45-B7BE-7BF1004C60FE}" type="datetimeFigureOut">
              <a:rPr lang="pt-PT" smtClean="0"/>
              <a:t>28-10-2019</a:t>
            </a:fld>
            <a:endParaRPr lang="pt-PT"/>
          </a:p>
        </p:txBody>
      </p:sp>
      <p:sp>
        <p:nvSpPr>
          <p:cNvPr id="5" name="Footer Placeholder 4"/>
          <p:cNvSpPr>
            <a:spLocks noGrp="1"/>
          </p:cNvSpPr>
          <p:nvPr>
            <p:ph type="ftr" sz="quarter" idx="3"/>
          </p:nvPr>
        </p:nvSpPr>
        <p:spPr>
          <a:xfrm>
            <a:off x="9540141" y="40040601"/>
            <a:ext cx="9720143" cy="2300034"/>
          </a:xfrm>
          <a:prstGeom prst="rect">
            <a:avLst/>
          </a:prstGeom>
        </p:spPr>
        <p:txBody>
          <a:bodyPr vert="horz" lIns="91440" tIns="45720" rIns="91440" bIns="45720" rtlCol="0" anchor="ctr"/>
          <a:lstStyle>
            <a:lvl1pPr algn="ctr">
              <a:defRPr sz="3780">
                <a:solidFill>
                  <a:schemeClr val="tx1">
                    <a:tint val="75000"/>
                  </a:schemeClr>
                </a:solidFill>
              </a:defRPr>
            </a:lvl1pPr>
          </a:lstStyle>
          <a:p>
            <a:endParaRPr lang="pt-PT"/>
          </a:p>
        </p:txBody>
      </p:sp>
      <p:sp>
        <p:nvSpPr>
          <p:cNvPr id="6" name="Slide Number Placeholder 5"/>
          <p:cNvSpPr>
            <a:spLocks noGrp="1"/>
          </p:cNvSpPr>
          <p:nvPr>
            <p:ph type="sldNum" sz="quarter" idx="4"/>
          </p:nvPr>
        </p:nvSpPr>
        <p:spPr>
          <a:xfrm>
            <a:off x="20340300" y="40040601"/>
            <a:ext cx="6480096" cy="2300034"/>
          </a:xfrm>
          <a:prstGeom prst="rect">
            <a:avLst/>
          </a:prstGeom>
        </p:spPr>
        <p:txBody>
          <a:bodyPr vert="horz" lIns="91440" tIns="45720" rIns="91440" bIns="45720" rtlCol="0" anchor="ctr"/>
          <a:lstStyle>
            <a:lvl1pPr algn="r">
              <a:defRPr sz="3780">
                <a:solidFill>
                  <a:schemeClr val="tx1">
                    <a:tint val="75000"/>
                  </a:schemeClr>
                </a:solidFill>
              </a:defRPr>
            </a:lvl1pPr>
          </a:lstStyle>
          <a:p>
            <a:fld id="{789A6B30-50CD-4C8A-9522-653D7C5CBF60}" type="slidenum">
              <a:rPr lang="pt-PT" smtClean="0"/>
              <a:t>‹nº›</a:t>
            </a:fld>
            <a:endParaRPr lang="pt-PT"/>
          </a:p>
        </p:txBody>
      </p:sp>
    </p:spTree>
    <p:extLst>
      <p:ext uri="{BB962C8B-B14F-4D97-AF65-F5344CB8AC3E}">
        <p14:creationId xmlns:p14="http://schemas.microsoft.com/office/powerpoint/2010/main" val="1610946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880086" rtl="0" eaLnBrk="1" latinLnBrk="0" hangingPunct="1">
        <a:lnSpc>
          <a:spcPct val="90000"/>
        </a:lnSpc>
        <a:spcBef>
          <a:spcPct val="0"/>
        </a:spcBef>
        <a:buNone/>
        <a:defRPr sz="13859" kern="1200">
          <a:solidFill>
            <a:schemeClr val="tx1"/>
          </a:solidFill>
          <a:latin typeface="+mj-lt"/>
          <a:ea typeface="+mj-ea"/>
          <a:cs typeface="+mj-cs"/>
        </a:defRPr>
      </a:lvl1pPr>
    </p:titleStyle>
    <p:bodyStyle>
      <a:lvl1pPr marL="720021" indent="-720021" algn="l" defTabSz="2880086" rtl="0" eaLnBrk="1" latinLnBrk="0" hangingPunct="1">
        <a:lnSpc>
          <a:spcPct val="90000"/>
        </a:lnSpc>
        <a:spcBef>
          <a:spcPts val="3150"/>
        </a:spcBef>
        <a:buFont typeface="Arial" panose="020B0604020202020204" pitchFamily="34" charset="0"/>
        <a:buChar char="•"/>
        <a:defRPr sz="8819" kern="1200">
          <a:solidFill>
            <a:schemeClr val="tx1"/>
          </a:solidFill>
          <a:latin typeface="+mn-lt"/>
          <a:ea typeface="+mn-ea"/>
          <a:cs typeface="+mn-cs"/>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p:bodyStyle>
    <p:otherStyle>
      <a:defPPr>
        <a:defRPr lang="en-US"/>
      </a:defPPr>
      <a:lvl1pPr marL="0" algn="l" defTabSz="2880086" rtl="0" eaLnBrk="1" latinLnBrk="0" hangingPunct="1">
        <a:defRPr sz="5669" kern="1200">
          <a:solidFill>
            <a:schemeClr val="tx1"/>
          </a:solidFill>
          <a:latin typeface="+mn-lt"/>
          <a:ea typeface="+mn-ea"/>
          <a:cs typeface="+mn-cs"/>
        </a:defRPr>
      </a:lvl1pPr>
      <a:lvl2pPr marL="1440043" algn="l" defTabSz="2880086" rtl="0" eaLnBrk="1" latinLnBrk="0" hangingPunct="1">
        <a:defRPr sz="5669" kern="1200">
          <a:solidFill>
            <a:schemeClr val="tx1"/>
          </a:solidFill>
          <a:latin typeface="+mn-lt"/>
          <a:ea typeface="+mn-ea"/>
          <a:cs typeface="+mn-cs"/>
        </a:defRPr>
      </a:lvl2pPr>
      <a:lvl3pPr marL="2880086" algn="l" defTabSz="2880086" rtl="0" eaLnBrk="1" latinLnBrk="0" hangingPunct="1">
        <a:defRPr sz="5669" kern="1200">
          <a:solidFill>
            <a:schemeClr val="tx1"/>
          </a:solidFill>
          <a:latin typeface="+mn-lt"/>
          <a:ea typeface="+mn-ea"/>
          <a:cs typeface="+mn-cs"/>
        </a:defRPr>
      </a:lvl3pPr>
      <a:lvl4pPr marL="4320129" algn="l" defTabSz="2880086" rtl="0" eaLnBrk="1" latinLnBrk="0" hangingPunct="1">
        <a:defRPr sz="5669" kern="1200">
          <a:solidFill>
            <a:schemeClr val="tx1"/>
          </a:solidFill>
          <a:latin typeface="+mn-lt"/>
          <a:ea typeface="+mn-ea"/>
          <a:cs typeface="+mn-cs"/>
        </a:defRPr>
      </a:lvl4pPr>
      <a:lvl5pPr marL="5760171" algn="l" defTabSz="2880086" rtl="0" eaLnBrk="1" latinLnBrk="0" hangingPunct="1">
        <a:defRPr sz="5669" kern="1200">
          <a:solidFill>
            <a:schemeClr val="tx1"/>
          </a:solidFill>
          <a:latin typeface="+mn-lt"/>
          <a:ea typeface="+mn-ea"/>
          <a:cs typeface="+mn-cs"/>
        </a:defRPr>
      </a:lvl5pPr>
      <a:lvl6pPr marL="7200214" algn="l" defTabSz="2880086" rtl="0" eaLnBrk="1" latinLnBrk="0" hangingPunct="1">
        <a:defRPr sz="5669" kern="1200">
          <a:solidFill>
            <a:schemeClr val="tx1"/>
          </a:solidFill>
          <a:latin typeface="+mn-lt"/>
          <a:ea typeface="+mn-ea"/>
          <a:cs typeface="+mn-cs"/>
        </a:defRPr>
      </a:lvl6pPr>
      <a:lvl7pPr marL="8640257" algn="l" defTabSz="2880086" rtl="0" eaLnBrk="1" latinLnBrk="0" hangingPunct="1">
        <a:defRPr sz="5669" kern="1200">
          <a:solidFill>
            <a:schemeClr val="tx1"/>
          </a:solidFill>
          <a:latin typeface="+mn-lt"/>
          <a:ea typeface="+mn-ea"/>
          <a:cs typeface="+mn-cs"/>
        </a:defRPr>
      </a:lvl7pPr>
      <a:lvl8pPr marL="10080300" algn="l" defTabSz="2880086" rtl="0" eaLnBrk="1" latinLnBrk="0" hangingPunct="1">
        <a:defRPr sz="5669" kern="1200">
          <a:solidFill>
            <a:schemeClr val="tx1"/>
          </a:solidFill>
          <a:latin typeface="+mn-lt"/>
          <a:ea typeface="+mn-ea"/>
          <a:cs typeface="+mn-cs"/>
        </a:defRPr>
      </a:lvl8pPr>
      <a:lvl9pPr marL="11520343" algn="l" defTabSz="2880086" rtl="0" eaLnBrk="1" latinLnBrk="0" hangingPunct="1">
        <a:defRPr sz="566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ângulo 9"/>
          <p:cNvSpPr/>
          <p:nvPr/>
        </p:nvSpPr>
        <p:spPr>
          <a:xfrm>
            <a:off x="767426" y="5264493"/>
            <a:ext cx="13302913" cy="7272531"/>
          </a:xfrm>
          <a:prstGeom prst="rect">
            <a:avLst/>
          </a:prstGeom>
          <a:ln w="19050">
            <a:solidFill>
              <a:schemeClr val="accent5">
                <a:lumMod val="60000"/>
                <a:lumOff val="40000"/>
              </a:schemeClr>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pt-PT" dirty="0"/>
          </a:p>
        </p:txBody>
      </p:sp>
      <p:sp>
        <p:nvSpPr>
          <p:cNvPr id="4" name="CaixaDeTexto 3"/>
          <p:cNvSpPr txBox="1"/>
          <p:nvPr/>
        </p:nvSpPr>
        <p:spPr>
          <a:xfrm>
            <a:off x="1018693" y="405986"/>
            <a:ext cx="26846444" cy="2308324"/>
          </a:xfrm>
          <a:prstGeom prst="rect">
            <a:avLst/>
          </a:prstGeom>
          <a:noFill/>
        </p:spPr>
        <p:txBody>
          <a:bodyPr wrap="square" rtlCol="0">
            <a:spAutoFit/>
          </a:bodyPr>
          <a:lstStyle/>
          <a:p>
            <a:pPr algn="ctr"/>
            <a:r>
              <a:rPr lang="en-GB" sz="7000" b="1" dirty="0"/>
              <a:t>The dying process: contributions to a professional nursing practice grounded in theoretical framework</a:t>
            </a:r>
            <a:endParaRPr lang="pt-PT" sz="7000" dirty="0"/>
          </a:p>
        </p:txBody>
      </p:sp>
      <p:sp>
        <p:nvSpPr>
          <p:cNvPr id="5" name="CaixaDeTexto 4"/>
          <p:cNvSpPr txBox="1"/>
          <p:nvPr/>
        </p:nvSpPr>
        <p:spPr>
          <a:xfrm>
            <a:off x="-1" y="2903593"/>
            <a:ext cx="28800425" cy="1175706"/>
          </a:xfrm>
          <a:prstGeom prst="rect">
            <a:avLst/>
          </a:prstGeom>
          <a:noFill/>
        </p:spPr>
        <p:txBody>
          <a:bodyPr wrap="square" rtlCol="0">
            <a:spAutoFit/>
          </a:bodyPr>
          <a:lstStyle/>
          <a:p>
            <a:pPr algn="ctr">
              <a:lnSpc>
                <a:spcPct val="110000"/>
              </a:lnSpc>
            </a:pPr>
            <a:r>
              <a:rPr lang="pt-PT" sz="3400" b="1" dirty="0" smtClean="0">
                <a:ea typeface="Times New Roman" charset="0"/>
                <a:cs typeface="Times New Roman" charset="0"/>
              </a:rPr>
              <a:t>Autores: Cardoso, </a:t>
            </a:r>
            <a:r>
              <a:rPr lang="pt-PT" sz="3400" b="1" dirty="0" err="1" smtClean="0">
                <a:ea typeface="Times New Roman" charset="0"/>
                <a:cs typeface="Times New Roman" charset="0"/>
              </a:rPr>
              <a:t>Filomena</a:t>
            </a:r>
            <a:r>
              <a:rPr lang="pt-PT" sz="3400" b="1" baseline="30000" dirty="0" err="1" smtClean="0">
                <a:ea typeface="Times New Roman" charset="0"/>
                <a:cs typeface="Times New Roman" charset="0"/>
              </a:rPr>
              <a:t>I</a:t>
            </a:r>
            <a:r>
              <a:rPr lang="pt-PT" sz="3400" b="1" dirty="0" smtClean="0">
                <a:ea typeface="Times New Roman" charset="0"/>
                <a:cs typeface="Times New Roman" charset="0"/>
              </a:rPr>
              <a:t>; Ribeiro, </a:t>
            </a:r>
            <a:r>
              <a:rPr lang="pt-PT" sz="3400" b="1" dirty="0" err="1" smtClean="0">
                <a:ea typeface="Times New Roman" charset="0"/>
                <a:cs typeface="Times New Roman" charset="0"/>
              </a:rPr>
              <a:t>Olga</a:t>
            </a:r>
            <a:r>
              <a:rPr lang="pt-PT" sz="3400" b="1" baseline="30000" dirty="0" err="1" smtClean="0">
                <a:ea typeface="Times New Roman" charset="0"/>
                <a:cs typeface="Times New Roman" charset="0"/>
              </a:rPr>
              <a:t>I</a:t>
            </a:r>
            <a:r>
              <a:rPr lang="pt-PT" sz="3400" b="1" dirty="0" smtClean="0">
                <a:ea typeface="Times New Roman" charset="0"/>
                <a:cs typeface="Times New Roman" charset="0"/>
              </a:rPr>
              <a:t>; Martins, Maria </a:t>
            </a:r>
            <a:r>
              <a:rPr lang="pt-PT" sz="3400" b="1" dirty="0" err="1" smtClean="0">
                <a:ea typeface="Times New Roman" charset="0"/>
                <a:cs typeface="Times New Roman" charset="0"/>
              </a:rPr>
              <a:t>Manuela</a:t>
            </a:r>
            <a:r>
              <a:rPr lang="pt-PT" sz="3400" b="1" baseline="30000" dirty="0" err="1" smtClean="0">
                <a:ea typeface="Times New Roman" charset="0"/>
                <a:cs typeface="Times New Roman" charset="0"/>
              </a:rPr>
              <a:t>II</a:t>
            </a:r>
            <a:endParaRPr lang="pt-PT" sz="3400" b="1" dirty="0" smtClean="0">
              <a:ea typeface="Times New Roman" charset="0"/>
              <a:cs typeface="Times New Roman" charset="0"/>
            </a:endParaRPr>
          </a:p>
          <a:p>
            <a:pPr algn="ctr">
              <a:lnSpc>
                <a:spcPct val="110000"/>
              </a:lnSpc>
            </a:pPr>
            <a:r>
              <a:rPr lang="pt-PT" sz="3000" dirty="0" smtClean="0">
                <a:ea typeface="Times New Roman" charset="0"/>
                <a:cs typeface="Times New Roman" charset="0"/>
              </a:rPr>
              <a:t>I - Instituto de Ciências Biomédicas Abel Salazar e Centro Hospitalar de São João; II - CINTESIS</a:t>
            </a:r>
            <a:endParaRPr lang="pt-PT" sz="3000" dirty="0">
              <a:ea typeface="Times New Roman" charset="0"/>
              <a:cs typeface="Times New Roman" charset="0"/>
            </a:endParaRPr>
          </a:p>
        </p:txBody>
      </p:sp>
      <p:sp>
        <p:nvSpPr>
          <p:cNvPr id="6" name="Retângulo 5"/>
          <p:cNvSpPr/>
          <p:nvPr/>
        </p:nvSpPr>
        <p:spPr>
          <a:xfrm>
            <a:off x="14754727" y="5268184"/>
            <a:ext cx="13302913" cy="7268839"/>
          </a:xfrm>
          <a:prstGeom prst="rect">
            <a:avLst/>
          </a:prstGeom>
          <a:ln w="19050">
            <a:solidFill>
              <a:schemeClr val="accent5">
                <a:lumMod val="60000"/>
                <a:lumOff val="40000"/>
              </a:schemeClr>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pt-PT" dirty="0"/>
          </a:p>
        </p:txBody>
      </p:sp>
      <p:grpSp>
        <p:nvGrpSpPr>
          <p:cNvPr id="7" name="Grupo 6"/>
          <p:cNvGrpSpPr/>
          <p:nvPr/>
        </p:nvGrpSpPr>
        <p:grpSpPr>
          <a:xfrm>
            <a:off x="15193253" y="4455787"/>
            <a:ext cx="5184902" cy="1504950"/>
            <a:chOff x="197120" y="905397"/>
            <a:chExt cx="1821643" cy="712450"/>
          </a:xfrm>
          <a:solidFill>
            <a:schemeClr val="accent5">
              <a:lumMod val="60000"/>
              <a:lumOff val="40000"/>
            </a:schemeClr>
          </a:solidFill>
        </p:grpSpPr>
        <p:sp>
          <p:nvSpPr>
            <p:cNvPr id="8" name="Retângulo Arredondado 15"/>
            <p:cNvSpPr/>
            <p:nvPr/>
          </p:nvSpPr>
          <p:spPr>
            <a:xfrm>
              <a:off x="197120" y="905397"/>
              <a:ext cx="1821643" cy="712450"/>
            </a:xfrm>
            <a:prstGeom prst="round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 name="Retângulo 8"/>
            <p:cNvSpPr/>
            <p:nvPr/>
          </p:nvSpPr>
          <p:spPr>
            <a:xfrm>
              <a:off x="231899" y="940176"/>
              <a:ext cx="1752085" cy="64289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4310" tIns="0" rIns="104310" bIns="0" numCol="1" spcCol="1270" anchor="ctr" anchorCtr="0">
              <a:noAutofit/>
            </a:bodyPr>
            <a:lstStyle/>
            <a:p>
              <a:pPr defTabSz="977900">
                <a:lnSpc>
                  <a:spcPct val="90000"/>
                </a:lnSpc>
                <a:spcBef>
                  <a:spcPct val="0"/>
                </a:spcBef>
                <a:spcAft>
                  <a:spcPct val="35000"/>
                </a:spcAft>
              </a:pPr>
              <a:r>
                <a:rPr lang="en-GB" sz="4800" b="1" cap="small" dirty="0">
                  <a:solidFill>
                    <a:schemeClr val="tx1"/>
                  </a:solidFill>
                  <a:ea typeface="Times New Roman" charset="0"/>
                  <a:cs typeface="Times New Roman" charset="0"/>
                </a:rPr>
                <a:t> </a:t>
              </a:r>
              <a:r>
                <a:rPr lang="en-GB" sz="5400" b="1" cap="small" dirty="0" smtClean="0">
                  <a:solidFill>
                    <a:schemeClr val="tx1"/>
                  </a:solidFill>
                  <a:ea typeface="Times New Roman" charset="0"/>
                  <a:cs typeface="Times New Roman" charset="0"/>
                </a:rPr>
                <a:t>Methods</a:t>
              </a:r>
              <a:r>
                <a:rPr lang="pt-PT" sz="4800" b="1" kern="1200" cap="small" dirty="0" smtClean="0">
                  <a:solidFill>
                    <a:schemeClr val="tx1"/>
                  </a:solidFill>
                  <a:ea typeface="Times New Roman" charset="0"/>
                  <a:cs typeface="Times New Roman" charset="0"/>
                </a:rPr>
                <a:t> </a:t>
              </a:r>
              <a:endParaRPr lang="pt-PT" sz="4800" b="1" kern="1200" cap="small" dirty="0">
                <a:solidFill>
                  <a:schemeClr val="tx1"/>
                </a:solidFill>
                <a:ea typeface="Times New Roman" charset="0"/>
                <a:cs typeface="Times New Roman" charset="0"/>
              </a:endParaRPr>
            </a:p>
          </p:txBody>
        </p:sp>
      </p:grpSp>
      <p:grpSp>
        <p:nvGrpSpPr>
          <p:cNvPr id="11" name="Grupo 10"/>
          <p:cNvGrpSpPr/>
          <p:nvPr/>
        </p:nvGrpSpPr>
        <p:grpSpPr>
          <a:xfrm>
            <a:off x="1202655" y="4449820"/>
            <a:ext cx="5192456" cy="1504950"/>
            <a:chOff x="197120" y="905397"/>
            <a:chExt cx="1821643" cy="712450"/>
          </a:xfrm>
          <a:solidFill>
            <a:schemeClr val="accent5">
              <a:lumMod val="60000"/>
              <a:lumOff val="40000"/>
            </a:schemeClr>
          </a:solidFill>
        </p:grpSpPr>
        <p:sp>
          <p:nvSpPr>
            <p:cNvPr id="12" name="Retângulo Arredondado 34"/>
            <p:cNvSpPr/>
            <p:nvPr/>
          </p:nvSpPr>
          <p:spPr>
            <a:xfrm>
              <a:off x="197120" y="905397"/>
              <a:ext cx="1821643" cy="712450"/>
            </a:xfrm>
            <a:prstGeom prst="round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 name="Retângulo 12"/>
            <p:cNvSpPr/>
            <p:nvPr/>
          </p:nvSpPr>
          <p:spPr>
            <a:xfrm>
              <a:off x="231899" y="940176"/>
              <a:ext cx="1752085" cy="64289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4310" tIns="0" rIns="104310" bIns="0" numCol="1" spcCol="1270" anchor="ctr" anchorCtr="0">
              <a:noAutofit/>
            </a:bodyPr>
            <a:lstStyle/>
            <a:p>
              <a:r>
                <a:rPr lang="en-GB" sz="4800" b="1" cap="small" dirty="0">
                  <a:solidFill>
                    <a:schemeClr val="tx1"/>
                  </a:solidFill>
                  <a:ea typeface="Times New Roman" charset="0"/>
                  <a:cs typeface="Times New Roman" charset="0"/>
                </a:rPr>
                <a:t> </a:t>
              </a:r>
              <a:r>
                <a:rPr lang="en-GB" sz="5400" b="1" cap="small" dirty="0" smtClean="0">
                  <a:solidFill>
                    <a:schemeClr val="tx1"/>
                  </a:solidFill>
                  <a:ea typeface="Times New Roman" charset="0"/>
                  <a:cs typeface="Times New Roman" charset="0"/>
                </a:rPr>
                <a:t>Introduction</a:t>
              </a:r>
              <a:endParaRPr lang="pt-PT" sz="4800" b="1" cap="small" dirty="0">
                <a:solidFill>
                  <a:schemeClr val="tx1"/>
                </a:solidFill>
                <a:ea typeface="Times New Roman" charset="0"/>
                <a:cs typeface="Times New Roman" charset="0"/>
              </a:endParaRPr>
            </a:p>
          </p:txBody>
        </p:sp>
      </p:grpSp>
      <p:sp>
        <p:nvSpPr>
          <p:cNvPr id="14" name="Retângulo 13"/>
          <p:cNvSpPr/>
          <p:nvPr/>
        </p:nvSpPr>
        <p:spPr>
          <a:xfrm>
            <a:off x="1202655" y="6141252"/>
            <a:ext cx="12465219" cy="6186309"/>
          </a:xfrm>
          <a:prstGeom prst="rect">
            <a:avLst/>
          </a:prstGeom>
        </p:spPr>
        <p:txBody>
          <a:bodyPr wrap="square">
            <a:spAutoFit/>
          </a:bodyPr>
          <a:lstStyle/>
          <a:p>
            <a:pPr algn="just"/>
            <a:r>
              <a:rPr lang="en-GB" sz="4400" dirty="0"/>
              <a:t>More and more in hospital settings, death and the dying process demand from nurses a professional practice that must be consistent with theoretical assumptions. Considering that there is a very relevant theoretical nursing framework to ground the practice, this study was carried out with the aim of analysing the nurses’ assent to the meta-paradigmatic concepts and their application in professional practice, with a special focus on the end-of-life care.</a:t>
            </a:r>
            <a:endParaRPr lang="pt-PT" sz="4400" dirty="0"/>
          </a:p>
        </p:txBody>
      </p:sp>
      <p:sp>
        <p:nvSpPr>
          <p:cNvPr id="15" name="Retângulo 14"/>
          <p:cNvSpPr/>
          <p:nvPr/>
        </p:nvSpPr>
        <p:spPr>
          <a:xfrm>
            <a:off x="15145127" y="6148995"/>
            <a:ext cx="12592398" cy="6186309"/>
          </a:xfrm>
          <a:prstGeom prst="rect">
            <a:avLst/>
          </a:prstGeom>
        </p:spPr>
        <p:txBody>
          <a:bodyPr wrap="square">
            <a:spAutoFit/>
          </a:bodyPr>
          <a:lstStyle/>
          <a:p>
            <a:pPr algn="just"/>
            <a:r>
              <a:rPr lang="en-GB" sz="4400" dirty="0"/>
              <a:t>It was designed a quantitative, exploratory and descriptive study which was carried out between July 2015 and March 2016, in 36 hospitals in mainland Portugal. 3451 nurses took part in the field experiment. The tool used for collecting data was the questionnaire. The nurses’ assent to conceptions of nursing, human being, health and environment, in the light of 6 theoretical frameworks on the subject, was evaluated using a Likert scale.</a:t>
            </a:r>
            <a:endParaRPr lang="pt-PT" sz="4400" dirty="0"/>
          </a:p>
        </p:txBody>
      </p:sp>
      <p:sp>
        <p:nvSpPr>
          <p:cNvPr id="29" name="Retângulo 28"/>
          <p:cNvSpPr/>
          <p:nvPr/>
        </p:nvSpPr>
        <p:spPr>
          <a:xfrm>
            <a:off x="767426" y="13561107"/>
            <a:ext cx="27290214" cy="20153955"/>
          </a:xfrm>
          <a:prstGeom prst="rect">
            <a:avLst/>
          </a:prstGeom>
          <a:ln w="19050">
            <a:solidFill>
              <a:schemeClr val="accent5">
                <a:lumMod val="60000"/>
                <a:lumOff val="40000"/>
              </a:schemeClr>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pt-PT" dirty="0"/>
          </a:p>
        </p:txBody>
      </p:sp>
      <p:grpSp>
        <p:nvGrpSpPr>
          <p:cNvPr id="30" name="Grupo 29"/>
          <p:cNvGrpSpPr/>
          <p:nvPr/>
        </p:nvGrpSpPr>
        <p:grpSpPr>
          <a:xfrm>
            <a:off x="1301790" y="12902514"/>
            <a:ext cx="5093321" cy="1487284"/>
            <a:chOff x="197120" y="905397"/>
            <a:chExt cx="1821643" cy="712450"/>
          </a:xfrm>
          <a:solidFill>
            <a:schemeClr val="accent5">
              <a:lumMod val="60000"/>
              <a:lumOff val="40000"/>
            </a:schemeClr>
          </a:solidFill>
        </p:grpSpPr>
        <p:sp>
          <p:nvSpPr>
            <p:cNvPr id="31" name="Retângulo Arredondado 39"/>
            <p:cNvSpPr/>
            <p:nvPr/>
          </p:nvSpPr>
          <p:spPr>
            <a:xfrm>
              <a:off x="197120" y="905397"/>
              <a:ext cx="1821643" cy="712450"/>
            </a:xfrm>
            <a:prstGeom prst="round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2" name="Retângulo 31"/>
            <p:cNvSpPr/>
            <p:nvPr/>
          </p:nvSpPr>
          <p:spPr>
            <a:xfrm>
              <a:off x="231899" y="940176"/>
              <a:ext cx="1752085" cy="64289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4310" tIns="0" rIns="104310" bIns="0" numCol="1" spcCol="1270" anchor="ctr" anchorCtr="0">
              <a:noAutofit/>
            </a:bodyPr>
            <a:lstStyle/>
            <a:p>
              <a:pPr defTabSz="977900">
                <a:lnSpc>
                  <a:spcPct val="90000"/>
                </a:lnSpc>
                <a:spcBef>
                  <a:spcPct val="0"/>
                </a:spcBef>
                <a:spcAft>
                  <a:spcPct val="35000"/>
                </a:spcAft>
              </a:pPr>
              <a:r>
                <a:rPr lang="en-GB" sz="5400" b="1" cap="small" dirty="0" smtClean="0">
                  <a:solidFill>
                    <a:schemeClr val="tx1"/>
                  </a:solidFill>
                  <a:ea typeface="Times New Roman" charset="0"/>
                  <a:cs typeface="Times New Roman" charset="0"/>
                </a:rPr>
                <a:t> Results</a:t>
              </a:r>
              <a:r>
                <a:rPr lang="pt-PT" sz="5400" kern="1200" cap="small" dirty="0" smtClean="0">
                  <a:solidFill>
                    <a:schemeClr val="tx1"/>
                  </a:solidFill>
                  <a:ea typeface="Times New Roman" charset="0"/>
                  <a:cs typeface="Times New Roman" charset="0"/>
                </a:rPr>
                <a:t> </a:t>
              </a:r>
              <a:endParaRPr lang="pt-PT" sz="5400" kern="1200" cap="small" dirty="0">
                <a:solidFill>
                  <a:schemeClr val="tx1"/>
                </a:solidFill>
                <a:ea typeface="Times New Roman" charset="0"/>
                <a:cs typeface="Times New Roman" charset="0"/>
              </a:endParaRPr>
            </a:p>
          </p:txBody>
        </p:sp>
      </p:grpSp>
      <p:sp>
        <p:nvSpPr>
          <p:cNvPr id="33" name="Retângulo 32"/>
          <p:cNvSpPr/>
          <p:nvPr/>
        </p:nvSpPr>
        <p:spPr>
          <a:xfrm>
            <a:off x="1202654" y="14563589"/>
            <a:ext cx="26495239" cy="2123658"/>
          </a:xfrm>
          <a:prstGeom prst="rect">
            <a:avLst/>
          </a:prstGeom>
        </p:spPr>
        <p:txBody>
          <a:bodyPr wrap="square">
            <a:spAutoFit/>
          </a:bodyPr>
          <a:lstStyle/>
          <a:p>
            <a:pPr algn="just"/>
            <a:r>
              <a:rPr lang="en-GB" sz="4400" dirty="0"/>
              <a:t>Most of the participants are female (</a:t>
            </a:r>
            <a:r>
              <a:rPr lang="en-GB" sz="4400" dirty="0" smtClean="0"/>
              <a:t>77,1</a:t>
            </a:r>
            <a:r>
              <a:rPr lang="en-GB" sz="4400" dirty="0"/>
              <a:t>%), between the ages of 25 and 35 years old. Regarding their jobs, </a:t>
            </a:r>
            <a:r>
              <a:rPr lang="en-GB" sz="4400" dirty="0" smtClean="0"/>
              <a:t>76,3</a:t>
            </a:r>
            <a:r>
              <a:rPr lang="en-GB" sz="4400" dirty="0"/>
              <a:t>% are nurses, </a:t>
            </a:r>
            <a:r>
              <a:rPr lang="en-GB" sz="4400" dirty="0" smtClean="0"/>
              <a:t>19,9</a:t>
            </a:r>
            <a:r>
              <a:rPr lang="en-GB" sz="4400" dirty="0"/>
              <a:t>% are specialist nurses and </a:t>
            </a:r>
            <a:r>
              <a:rPr lang="en-GB" sz="4400" dirty="0" smtClean="0"/>
              <a:t>3,8</a:t>
            </a:r>
            <a:r>
              <a:rPr lang="en-GB" sz="4400" dirty="0"/>
              <a:t>% are nurse managers. The conceptions that nurses describe as "fully consistent with their practice" are those of Virginia Henderson, </a:t>
            </a:r>
            <a:r>
              <a:rPr lang="en-GB" sz="4400" dirty="0" err="1"/>
              <a:t>Afaf</a:t>
            </a:r>
            <a:r>
              <a:rPr lang="en-GB" sz="4400" dirty="0"/>
              <a:t> </a:t>
            </a:r>
            <a:r>
              <a:rPr lang="en-GB" sz="4400" dirty="0" err="1"/>
              <a:t>Meleis</a:t>
            </a:r>
            <a:r>
              <a:rPr lang="en-GB" sz="4400" dirty="0"/>
              <a:t>, Madeleine </a:t>
            </a:r>
            <a:r>
              <a:rPr lang="en-GB" sz="4400" dirty="0" err="1"/>
              <a:t>Leininger</a:t>
            </a:r>
            <a:r>
              <a:rPr lang="en-GB" sz="4400" dirty="0"/>
              <a:t>, and Calista Roy.</a:t>
            </a:r>
            <a:endParaRPr lang="pt-PT" sz="4400" dirty="0"/>
          </a:p>
        </p:txBody>
      </p:sp>
      <p:sp>
        <p:nvSpPr>
          <p:cNvPr id="38" name="Retângulo 37"/>
          <p:cNvSpPr/>
          <p:nvPr/>
        </p:nvSpPr>
        <p:spPr>
          <a:xfrm>
            <a:off x="767427" y="34907094"/>
            <a:ext cx="13302912" cy="5763955"/>
          </a:xfrm>
          <a:prstGeom prst="rect">
            <a:avLst/>
          </a:prstGeom>
          <a:ln w="19050">
            <a:solidFill>
              <a:schemeClr val="accent5">
                <a:lumMod val="60000"/>
                <a:lumOff val="40000"/>
              </a:schemeClr>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pt-PT" dirty="0"/>
          </a:p>
        </p:txBody>
      </p:sp>
      <p:sp>
        <p:nvSpPr>
          <p:cNvPr id="39" name="Retângulo 38"/>
          <p:cNvSpPr/>
          <p:nvPr/>
        </p:nvSpPr>
        <p:spPr>
          <a:xfrm>
            <a:off x="14754728" y="34910785"/>
            <a:ext cx="13302912" cy="5761029"/>
          </a:xfrm>
          <a:prstGeom prst="rect">
            <a:avLst/>
          </a:prstGeom>
          <a:ln w="19050">
            <a:solidFill>
              <a:schemeClr val="accent5">
                <a:lumMod val="60000"/>
                <a:lumOff val="40000"/>
              </a:schemeClr>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pt-PT" dirty="0"/>
          </a:p>
        </p:txBody>
      </p:sp>
      <p:grpSp>
        <p:nvGrpSpPr>
          <p:cNvPr id="40" name="Grupo 39"/>
          <p:cNvGrpSpPr/>
          <p:nvPr/>
        </p:nvGrpSpPr>
        <p:grpSpPr>
          <a:xfrm>
            <a:off x="15293378" y="34098388"/>
            <a:ext cx="5184902" cy="1504950"/>
            <a:chOff x="197120" y="905397"/>
            <a:chExt cx="1821643" cy="712450"/>
          </a:xfrm>
          <a:solidFill>
            <a:schemeClr val="accent5">
              <a:lumMod val="60000"/>
              <a:lumOff val="40000"/>
            </a:schemeClr>
          </a:solidFill>
        </p:grpSpPr>
        <p:sp>
          <p:nvSpPr>
            <p:cNvPr id="41" name="Retângulo Arredondado 15"/>
            <p:cNvSpPr/>
            <p:nvPr/>
          </p:nvSpPr>
          <p:spPr>
            <a:xfrm>
              <a:off x="197120" y="905397"/>
              <a:ext cx="1821643" cy="712450"/>
            </a:xfrm>
            <a:prstGeom prst="round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2" name="Retângulo 41"/>
            <p:cNvSpPr/>
            <p:nvPr/>
          </p:nvSpPr>
          <p:spPr>
            <a:xfrm>
              <a:off x="231899" y="940176"/>
              <a:ext cx="1752085" cy="64289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4310" tIns="0" rIns="104310" bIns="0" numCol="1" spcCol="1270" anchor="ctr" anchorCtr="0">
              <a:noAutofit/>
            </a:bodyPr>
            <a:lstStyle/>
            <a:p>
              <a:pPr defTabSz="977900">
                <a:lnSpc>
                  <a:spcPct val="90000"/>
                </a:lnSpc>
                <a:spcBef>
                  <a:spcPct val="0"/>
                </a:spcBef>
                <a:spcAft>
                  <a:spcPct val="35000"/>
                </a:spcAft>
              </a:pPr>
              <a:r>
                <a:rPr lang="en-GB" sz="5400" b="1" cap="small" dirty="0" smtClean="0">
                  <a:solidFill>
                    <a:schemeClr val="tx1"/>
                  </a:solidFill>
                  <a:ea typeface="Times New Roman" charset="0"/>
                  <a:cs typeface="Times New Roman" charset="0"/>
                </a:rPr>
                <a:t> Conclusion</a:t>
              </a:r>
              <a:endParaRPr lang="pt-PT" sz="5400" b="1" kern="1200" cap="small" dirty="0">
                <a:solidFill>
                  <a:schemeClr val="tx1"/>
                </a:solidFill>
                <a:ea typeface="Times New Roman" charset="0"/>
                <a:cs typeface="Times New Roman" charset="0"/>
              </a:endParaRPr>
            </a:p>
          </p:txBody>
        </p:sp>
      </p:grpSp>
      <p:grpSp>
        <p:nvGrpSpPr>
          <p:cNvPr id="43" name="Grupo 42"/>
          <p:cNvGrpSpPr/>
          <p:nvPr/>
        </p:nvGrpSpPr>
        <p:grpSpPr>
          <a:xfrm>
            <a:off x="1302780" y="34092421"/>
            <a:ext cx="5192456" cy="1504950"/>
            <a:chOff x="197120" y="905397"/>
            <a:chExt cx="1821643" cy="712450"/>
          </a:xfrm>
          <a:solidFill>
            <a:schemeClr val="accent5">
              <a:lumMod val="60000"/>
              <a:lumOff val="40000"/>
            </a:schemeClr>
          </a:solidFill>
        </p:grpSpPr>
        <p:sp>
          <p:nvSpPr>
            <p:cNvPr id="44" name="Retângulo Arredondado 34"/>
            <p:cNvSpPr/>
            <p:nvPr/>
          </p:nvSpPr>
          <p:spPr>
            <a:xfrm>
              <a:off x="197120" y="905397"/>
              <a:ext cx="1821643" cy="712450"/>
            </a:xfrm>
            <a:prstGeom prst="round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5" name="Retângulo 44"/>
            <p:cNvSpPr/>
            <p:nvPr/>
          </p:nvSpPr>
          <p:spPr>
            <a:xfrm>
              <a:off x="231899" y="940176"/>
              <a:ext cx="1752085" cy="64289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4310" tIns="0" rIns="104310" bIns="0" numCol="1" spcCol="1270" anchor="ctr" anchorCtr="0">
              <a:noAutofit/>
            </a:bodyPr>
            <a:lstStyle/>
            <a:p>
              <a:r>
                <a:rPr lang="en-GB" sz="4800" b="1" cap="small" dirty="0" smtClean="0">
                  <a:solidFill>
                    <a:schemeClr val="tx1"/>
                  </a:solidFill>
                  <a:ea typeface="Times New Roman" charset="0"/>
                  <a:cs typeface="Times New Roman" charset="0"/>
                </a:rPr>
                <a:t> </a:t>
              </a:r>
              <a:r>
                <a:rPr lang="en-GB" sz="5400" b="1" cap="small" dirty="0" smtClean="0">
                  <a:solidFill>
                    <a:schemeClr val="tx1"/>
                  </a:solidFill>
                  <a:ea typeface="Times New Roman" charset="0"/>
                  <a:cs typeface="Times New Roman" charset="0"/>
                </a:rPr>
                <a:t>Discussion</a:t>
              </a:r>
              <a:endParaRPr lang="pt-PT" sz="4800" b="1" cap="small" dirty="0">
                <a:solidFill>
                  <a:schemeClr val="tx1"/>
                </a:solidFill>
                <a:ea typeface="Times New Roman" charset="0"/>
                <a:cs typeface="Times New Roman" charset="0"/>
              </a:endParaRPr>
            </a:p>
          </p:txBody>
        </p:sp>
      </p:grpSp>
      <p:sp>
        <p:nvSpPr>
          <p:cNvPr id="46" name="Retângulo 45"/>
          <p:cNvSpPr/>
          <p:nvPr/>
        </p:nvSpPr>
        <p:spPr>
          <a:xfrm>
            <a:off x="1202654" y="35748852"/>
            <a:ext cx="12565345" cy="4832092"/>
          </a:xfrm>
          <a:prstGeom prst="rect">
            <a:avLst/>
          </a:prstGeom>
        </p:spPr>
        <p:txBody>
          <a:bodyPr wrap="square">
            <a:spAutoFit/>
          </a:bodyPr>
          <a:lstStyle/>
          <a:p>
            <a:pPr algn="just"/>
            <a:r>
              <a:rPr lang="en-GB" sz="4400" dirty="0" smtClean="0"/>
              <a:t>The nurses’ assent to the nursing, human being, health and environment conceptions shows that besides providing basic needs assistance, nurses recognize the relevance of their role in understanding and improving the experiences of people who are coping with the imminence and the inevitability of life’s finiteness</a:t>
            </a:r>
            <a:r>
              <a:rPr lang="en-GB" sz="4400" baseline="30000" dirty="0" smtClean="0"/>
              <a:t>1,3</a:t>
            </a:r>
            <a:r>
              <a:rPr lang="en-GB" sz="4400" dirty="0" smtClean="0"/>
              <a:t>.</a:t>
            </a:r>
            <a:endParaRPr lang="pt-PT" sz="4400" dirty="0"/>
          </a:p>
        </p:txBody>
      </p:sp>
      <p:sp>
        <p:nvSpPr>
          <p:cNvPr id="47" name="Retângulo 46"/>
          <p:cNvSpPr/>
          <p:nvPr/>
        </p:nvSpPr>
        <p:spPr>
          <a:xfrm>
            <a:off x="15145128" y="35756595"/>
            <a:ext cx="12592398" cy="4832092"/>
          </a:xfrm>
          <a:prstGeom prst="rect">
            <a:avLst/>
          </a:prstGeom>
        </p:spPr>
        <p:txBody>
          <a:bodyPr wrap="square">
            <a:spAutoFit/>
          </a:bodyPr>
          <a:lstStyle/>
          <a:p>
            <a:pPr algn="just"/>
            <a:r>
              <a:rPr lang="en-GB" sz="4400" dirty="0" smtClean="0"/>
              <a:t>Given the trends and current challenges, monitoring people in their death processes requires a paradigm shift. In this sense, from a nursing practice that is mainly focused on the satisfaction of needs, a new cultural dominant focus emerges with the aim of improving the experience of people who are facing the death process.</a:t>
            </a:r>
            <a:endParaRPr lang="pt-PT" sz="4400" dirty="0"/>
          </a:p>
        </p:txBody>
      </p:sp>
      <p:sp>
        <p:nvSpPr>
          <p:cNvPr id="48" name="CaixaDeTexto 47"/>
          <p:cNvSpPr txBox="1"/>
          <p:nvPr/>
        </p:nvSpPr>
        <p:spPr>
          <a:xfrm>
            <a:off x="1313810" y="24322982"/>
            <a:ext cx="12992827" cy="769441"/>
          </a:xfrm>
          <a:prstGeom prst="rect">
            <a:avLst/>
          </a:prstGeom>
          <a:noFill/>
        </p:spPr>
        <p:txBody>
          <a:bodyPr wrap="square" rtlCol="0">
            <a:spAutoFit/>
          </a:bodyPr>
          <a:lstStyle/>
          <a:p>
            <a:pPr algn="ctr"/>
            <a:r>
              <a:rPr lang="pt-PT" sz="4400" b="1" dirty="0" smtClean="0"/>
              <a:t>Enfermagem</a:t>
            </a:r>
            <a:endParaRPr lang="pt-PT" sz="4400" b="1" dirty="0"/>
          </a:p>
        </p:txBody>
      </p:sp>
      <p:sp>
        <p:nvSpPr>
          <p:cNvPr id="49" name="CaixaDeTexto 48"/>
          <p:cNvSpPr txBox="1"/>
          <p:nvPr/>
        </p:nvSpPr>
        <p:spPr>
          <a:xfrm>
            <a:off x="14744698" y="24331004"/>
            <a:ext cx="12992827" cy="769441"/>
          </a:xfrm>
          <a:prstGeom prst="rect">
            <a:avLst/>
          </a:prstGeom>
          <a:noFill/>
        </p:spPr>
        <p:txBody>
          <a:bodyPr wrap="square" rtlCol="0">
            <a:spAutoFit/>
          </a:bodyPr>
          <a:lstStyle/>
          <a:p>
            <a:pPr algn="ctr"/>
            <a:r>
              <a:rPr lang="pt-PT" sz="4400" b="1" dirty="0" smtClean="0"/>
              <a:t>Pessoa</a:t>
            </a:r>
            <a:endParaRPr lang="pt-PT" sz="4400" b="1" dirty="0"/>
          </a:p>
        </p:txBody>
      </p:sp>
      <p:sp>
        <p:nvSpPr>
          <p:cNvPr id="50" name="CaixaDeTexto 49"/>
          <p:cNvSpPr txBox="1"/>
          <p:nvPr/>
        </p:nvSpPr>
        <p:spPr>
          <a:xfrm>
            <a:off x="1159955" y="32849369"/>
            <a:ext cx="12992827" cy="769441"/>
          </a:xfrm>
          <a:prstGeom prst="rect">
            <a:avLst/>
          </a:prstGeom>
          <a:noFill/>
        </p:spPr>
        <p:txBody>
          <a:bodyPr wrap="square" rtlCol="0">
            <a:spAutoFit/>
          </a:bodyPr>
          <a:lstStyle/>
          <a:p>
            <a:pPr algn="ctr"/>
            <a:r>
              <a:rPr lang="pt-PT" sz="4400" b="1" dirty="0" smtClean="0"/>
              <a:t>Saúde</a:t>
            </a:r>
            <a:endParaRPr lang="pt-PT" sz="4400" b="1" dirty="0"/>
          </a:p>
        </p:txBody>
      </p:sp>
      <p:sp>
        <p:nvSpPr>
          <p:cNvPr id="51" name="CaixaDeTexto 50"/>
          <p:cNvSpPr txBox="1"/>
          <p:nvPr/>
        </p:nvSpPr>
        <p:spPr>
          <a:xfrm>
            <a:off x="14940856" y="32809258"/>
            <a:ext cx="12992827" cy="769441"/>
          </a:xfrm>
          <a:prstGeom prst="rect">
            <a:avLst/>
          </a:prstGeom>
          <a:noFill/>
        </p:spPr>
        <p:txBody>
          <a:bodyPr wrap="square" rtlCol="0">
            <a:spAutoFit/>
          </a:bodyPr>
          <a:lstStyle/>
          <a:p>
            <a:pPr algn="ctr"/>
            <a:r>
              <a:rPr lang="pt-PT" sz="4400" b="1" dirty="0" smtClean="0"/>
              <a:t>Ambiente</a:t>
            </a:r>
            <a:endParaRPr lang="pt-PT" sz="4400" b="1" dirty="0"/>
          </a:p>
        </p:txBody>
      </p:sp>
      <p:sp>
        <p:nvSpPr>
          <p:cNvPr id="52" name="Retângulo 51"/>
          <p:cNvSpPr/>
          <p:nvPr/>
        </p:nvSpPr>
        <p:spPr>
          <a:xfrm>
            <a:off x="767426" y="41030803"/>
            <a:ext cx="27290216" cy="1622148"/>
          </a:xfrm>
          <a:prstGeom prst="rect">
            <a:avLst/>
          </a:prstGeom>
          <a:ln w="19050">
            <a:solidFill>
              <a:schemeClr val="accent5">
                <a:lumMod val="60000"/>
                <a:lumOff val="40000"/>
              </a:schemeClr>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lgn="just"/>
            <a:r>
              <a:rPr lang="en-US" sz="3200" dirty="0" smtClean="0">
                <a:solidFill>
                  <a:srgbClr val="000000"/>
                </a:solidFill>
                <a:effectLst/>
                <a:ea typeface="Times New Roman" charset="0"/>
                <a:cs typeface="Times New Roman" charset="0"/>
              </a:rPr>
              <a:t>References: </a:t>
            </a:r>
            <a:r>
              <a:rPr lang="en-US" sz="3200" baseline="30000" dirty="0" smtClean="0">
                <a:solidFill>
                  <a:srgbClr val="000000"/>
                </a:solidFill>
                <a:effectLst/>
                <a:ea typeface="Times New Roman" charset="0"/>
                <a:cs typeface="Times New Roman" charset="0"/>
              </a:rPr>
              <a:t>1</a:t>
            </a:r>
            <a:r>
              <a:rPr lang="en-US" sz="3200" dirty="0" smtClean="0">
                <a:solidFill>
                  <a:srgbClr val="000000"/>
                </a:solidFill>
                <a:effectLst/>
                <a:ea typeface="Times New Roman" charset="0"/>
                <a:cs typeface="Times New Roman" charset="0"/>
              </a:rPr>
              <a:t>Andersson, E., </a:t>
            </a:r>
            <a:r>
              <a:rPr lang="en-US" sz="3200" dirty="0" err="1" smtClean="0">
                <a:solidFill>
                  <a:srgbClr val="000000"/>
                </a:solidFill>
                <a:effectLst/>
                <a:ea typeface="Times New Roman" charset="0"/>
                <a:cs typeface="Times New Roman" charset="0"/>
              </a:rPr>
              <a:t>Salickiene</a:t>
            </a:r>
            <a:r>
              <a:rPr lang="en-US" sz="3200" dirty="0" smtClean="0">
                <a:solidFill>
                  <a:srgbClr val="000000"/>
                </a:solidFill>
                <a:effectLst/>
                <a:ea typeface="Times New Roman" charset="0"/>
                <a:cs typeface="Times New Roman" charset="0"/>
              </a:rPr>
              <a:t>, Z., &amp; </a:t>
            </a:r>
            <a:r>
              <a:rPr lang="en-US" sz="3200" dirty="0" err="1" smtClean="0">
                <a:solidFill>
                  <a:srgbClr val="000000"/>
                </a:solidFill>
                <a:effectLst/>
                <a:ea typeface="Times New Roman" charset="0"/>
                <a:cs typeface="Times New Roman" charset="0"/>
              </a:rPr>
              <a:t>Rosengren</a:t>
            </a:r>
            <a:r>
              <a:rPr lang="en-US" sz="3200" dirty="0" smtClean="0">
                <a:solidFill>
                  <a:srgbClr val="000000"/>
                </a:solidFill>
                <a:effectLst/>
                <a:ea typeface="Times New Roman" charset="0"/>
                <a:cs typeface="Times New Roman" charset="0"/>
              </a:rPr>
              <a:t>, K. (2016). To be involved – A qualitative study of nurses' experiences of caring for dying patients. </a:t>
            </a:r>
            <a:r>
              <a:rPr lang="en-US" sz="3200" i="1" dirty="0" smtClean="0">
                <a:solidFill>
                  <a:srgbClr val="000000"/>
                </a:solidFill>
                <a:effectLst/>
                <a:ea typeface="Times New Roman" charset="0"/>
                <a:cs typeface="Times New Roman" charset="0"/>
              </a:rPr>
              <a:t>Nurse education today</a:t>
            </a:r>
            <a:r>
              <a:rPr lang="en-US" sz="3200" dirty="0" smtClean="0">
                <a:solidFill>
                  <a:srgbClr val="000000"/>
                </a:solidFill>
                <a:effectLst/>
                <a:ea typeface="Times New Roman" charset="0"/>
                <a:cs typeface="Times New Roman" charset="0"/>
              </a:rPr>
              <a:t>, 38, 144-149</a:t>
            </a:r>
            <a:r>
              <a:rPr lang="en-US" sz="3200" dirty="0">
                <a:solidFill>
                  <a:srgbClr val="000000"/>
                </a:solidFill>
                <a:ea typeface="Times New Roman" charset="0"/>
                <a:cs typeface="Times New Roman" charset="0"/>
              </a:rPr>
              <a:t>;</a:t>
            </a:r>
            <a:r>
              <a:rPr lang="en-US" sz="3200" dirty="0" smtClean="0">
                <a:solidFill>
                  <a:srgbClr val="000000"/>
                </a:solidFill>
                <a:effectLst/>
                <a:ea typeface="Times New Roman" charset="0"/>
                <a:cs typeface="Times New Roman" charset="0"/>
              </a:rPr>
              <a:t> </a:t>
            </a:r>
            <a:r>
              <a:rPr lang="en-US" sz="3200" baseline="30000" dirty="0" smtClean="0">
                <a:solidFill>
                  <a:srgbClr val="000000"/>
                </a:solidFill>
                <a:effectLst/>
                <a:ea typeface="Times New Roman" charset="0"/>
                <a:cs typeface="Times New Roman" charset="0"/>
              </a:rPr>
              <a:t>2</a:t>
            </a:r>
            <a:r>
              <a:rPr lang="pt-PT" sz="3200" dirty="0" smtClean="0">
                <a:ea typeface="Times New Roman" charset="0"/>
                <a:cs typeface="Times New Roman" charset="0"/>
              </a:rPr>
              <a:t>Rosa, W., Estes, T., &amp; Watson, J. (2017). </a:t>
            </a:r>
            <a:r>
              <a:rPr lang="en-US" sz="3200" dirty="0" smtClean="0">
                <a:ea typeface="Times New Roman" charset="0"/>
                <a:cs typeface="Times New Roman" charset="0"/>
              </a:rPr>
              <a:t>Caring Science Conscious Dying: An Emerging Metaparadigm. </a:t>
            </a:r>
            <a:r>
              <a:rPr lang="en-US" sz="3200" i="1" dirty="0" smtClean="0">
                <a:ea typeface="Times New Roman" charset="0"/>
                <a:cs typeface="Times New Roman" charset="0"/>
              </a:rPr>
              <a:t>Nursing Science Quarterly</a:t>
            </a:r>
            <a:r>
              <a:rPr lang="en-US" sz="3200" dirty="0" smtClean="0">
                <a:ea typeface="Times New Roman" charset="0"/>
                <a:cs typeface="Times New Roman" charset="0"/>
              </a:rPr>
              <a:t>, 30(1), 58-64; </a:t>
            </a:r>
            <a:r>
              <a:rPr lang="en-US" sz="3200" baseline="30000" dirty="0" smtClean="0">
                <a:ea typeface="Times New Roman" charset="0"/>
                <a:cs typeface="Times New Roman" charset="0"/>
              </a:rPr>
              <a:t>3</a:t>
            </a:r>
            <a:r>
              <a:rPr lang="pt-PT" sz="3200" dirty="0" err="1" smtClean="0">
                <a:ea typeface="Times New Roman" charset="0"/>
                <a:cs typeface="Times New Roman" charset="0"/>
              </a:rPr>
              <a:t>Salimena</a:t>
            </a:r>
            <a:r>
              <a:rPr lang="pt-PT" sz="3200" dirty="0" smtClean="0">
                <a:ea typeface="Times New Roman" charset="0"/>
                <a:cs typeface="Times New Roman" charset="0"/>
              </a:rPr>
              <a:t>, A. M., Ferreira, G. C., &amp; Melo, M. C. (2015). </a:t>
            </a:r>
            <a:r>
              <a:rPr lang="en-US" sz="3200" dirty="0" smtClean="0">
                <a:ea typeface="Times New Roman" charset="0"/>
                <a:cs typeface="Times New Roman" charset="0"/>
              </a:rPr>
              <a:t>Feelings of surgical nursing staff in face of death. </a:t>
            </a:r>
            <a:r>
              <a:rPr lang="pt-PT" sz="3200" i="1" dirty="0" smtClean="0">
                <a:ea typeface="Times New Roman" charset="0"/>
                <a:cs typeface="Times New Roman" charset="0"/>
              </a:rPr>
              <a:t>Arquivos de Ciências da Saúde</a:t>
            </a:r>
            <a:r>
              <a:rPr lang="pt-PT" sz="3200" dirty="0" smtClean="0">
                <a:ea typeface="Times New Roman" charset="0"/>
                <a:cs typeface="Times New Roman" charset="0"/>
              </a:rPr>
              <a:t>, 22(1), 75-78. </a:t>
            </a:r>
            <a:endParaRPr lang="pt-PT" sz="3200" dirty="0"/>
          </a:p>
        </p:txBody>
      </p:sp>
      <p:pic>
        <p:nvPicPr>
          <p:cNvPr id="53" name="Imagem 5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503" y="16867334"/>
            <a:ext cx="12628962" cy="7319285"/>
          </a:xfrm>
          <a:prstGeom prst="rect">
            <a:avLst/>
          </a:prstGeom>
        </p:spPr>
      </p:pic>
      <p:pic>
        <p:nvPicPr>
          <p:cNvPr id="54" name="Imagem 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36616" y="17031582"/>
            <a:ext cx="12206638" cy="6971406"/>
          </a:xfrm>
          <a:prstGeom prst="rect">
            <a:avLst/>
          </a:prstGeom>
        </p:spPr>
      </p:pic>
      <p:pic>
        <p:nvPicPr>
          <p:cNvPr id="55" name="Imagem 5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5188" y="25408983"/>
            <a:ext cx="12588277" cy="7343162"/>
          </a:xfrm>
          <a:prstGeom prst="rect">
            <a:avLst/>
          </a:prstGeom>
        </p:spPr>
      </p:pic>
      <p:pic>
        <p:nvPicPr>
          <p:cNvPr id="56" name="Imagem 5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336615" y="25598347"/>
            <a:ext cx="12232171" cy="7071089"/>
          </a:xfrm>
          <a:prstGeom prst="rect">
            <a:avLst/>
          </a:prstGeom>
        </p:spPr>
      </p:pic>
    </p:spTree>
    <p:extLst>
      <p:ext uri="{BB962C8B-B14F-4D97-AF65-F5344CB8AC3E}">
        <p14:creationId xmlns:p14="http://schemas.microsoft.com/office/powerpoint/2010/main" val="355153188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139</TotalTime>
  <Words>429</Words>
  <Application>Microsoft Office PowerPoint</Application>
  <PresentationFormat>Personalizados</PresentationFormat>
  <Paragraphs>18</Paragraphs>
  <Slides>1</Slides>
  <Notes>0</Notes>
  <HiddenSlides>0</HiddenSlides>
  <MMClips>0</MMClips>
  <ScaleCrop>false</ScaleCrop>
  <HeadingPairs>
    <vt:vector size="4" baseType="variant">
      <vt:variant>
        <vt:lpstr>Tema</vt:lpstr>
      </vt:variant>
      <vt:variant>
        <vt:i4>1</vt:i4>
      </vt:variant>
      <vt:variant>
        <vt:lpstr>Títulos dos diapositivos</vt:lpstr>
      </vt:variant>
      <vt:variant>
        <vt:i4>1</vt:i4>
      </vt:variant>
    </vt:vector>
  </HeadingPairs>
  <TitlesOfParts>
    <vt:vector size="2" baseType="lpstr">
      <vt:lpstr>Tema do Office</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João</dc:creator>
  <cp:lastModifiedBy>FC03_2017</cp:lastModifiedBy>
  <cp:revision>12</cp:revision>
  <cp:lastPrinted>2017-07-06T20:51:52Z</cp:lastPrinted>
  <dcterms:created xsi:type="dcterms:W3CDTF">2017-07-06T19:23:32Z</dcterms:created>
  <dcterms:modified xsi:type="dcterms:W3CDTF">2019-10-28T21:34:34Z</dcterms:modified>
</cp:coreProperties>
</file>